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3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8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6"/>
  </p:notesMasterIdLst>
  <p:sldIdLst>
    <p:sldId id="256" r:id="rId2"/>
    <p:sldId id="574" r:id="rId3"/>
    <p:sldId id="257" r:id="rId4"/>
    <p:sldId id="428" r:id="rId5"/>
    <p:sldId id="261" r:id="rId6"/>
    <p:sldId id="298" r:id="rId7"/>
    <p:sldId id="299" r:id="rId8"/>
    <p:sldId id="300" r:id="rId9"/>
    <p:sldId id="301" r:id="rId10"/>
    <p:sldId id="303" r:id="rId11"/>
    <p:sldId id="302" r:id="rId12"/>
    <p:sldId id="304" r:id="rId13"/>
    <p:sldId id="305" r:id="rId14"/>
    <p:sldId id="483" r:id="rId15"/>
    <p:sldId id="484" r:id="rId16"/>
    <p:sldId id="482" r:id="rId17"/>
    <p:sldId id="306" r:id="rId18"/>
    <p:sldId id="307" r:id="rId19"/>
    <p:sldId id="308" r:id="rId20"/>
    <p:sldId id="309" r:id="rId21"/>
    <p:sldId id="311" r:id="rId22"/>
    <p:sldId id="310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12" r:id="rId32"/>
    <p:sldId id="314" r:id="rId33"/>
    <p:sldId id="313" r:id="rId34"/>
    <p:sldId id="263" r:id="rId35"/>
    <p:sldId id="264" r:id="rId36"/>
    <p:sldId id="265" r:id="rId37"/>
    <p:sldId id="266" r:id="rId38"/>
    <p:sldId id="258" r:id="rId39"/>
    <p:sldId id="267" r:id="rId40"/>
    <p:sldId id="268" r:id="rId41"/>
    <p:sldId id="269" r:id="rId42"/>
    <p:sldId id="270" r:id="rId43"/>
    <p:sldId id="271" r:id="rId44"/>
    <p:sldId id="272" r:id="rId45"/>
    <p:sldId id="485" r:id="rId46"/>
    <p:sldId id="273" r:id="rId47"/>
    <p:sldId id="275" r:id="rId48"/>
    <p:sldId id="276" r:id="rId49"/>
    <p:sldId id="277" r:id="rId50"/>
    <p:sldId id="570" r:id="rId51"/>
    <p:sldId id="278" r:id="rId52"/>
    <p:sldId id="279" r:id="rId53"/>
    <p:sldId id="280" r:id="rId54"/>
    <p:sldId id="282" r:id="rId55"/>
    <p:sldId id="283" r:id="rId56"/>
    <p:sldId id="284" r:id="rId57"/>
    <p:sldId id="285" r:id="rId58"/>
    <p:sldId id="286" r:id="rId59"/>
    <p:sldId id="290" r:id="rId60"/>
    <p:sldId id="287" r:id="rId61"/>
    <p:sldId id="324" r:id="rId62"/>
    <p:sldId id="326" r:id="rId63"/>
    <p:sldId id="323" r:id="rId64"/>
    <p:sldId id="336" r:id="rId65"/>
    <p:sldId id="325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487" r:id="rId76"/>
    <p:sldId id="488" r:id="rId77"/>
    <p:sldId id="489" r:id="rId78"/>
    <p:sldId id="490" r:id="rId79"/>
    <p:sldId id="337" r:id="rId80"/>
    <p:sldId id="486" r:id="rId81"/>
    <p:sldId id="338" r:id="rId82"/>
    <p:sldId id="340" r:id="rId83"/>
    <p:sldId id="341" r:id="rId84"/>
    <p:sldId id="342" r:id="rId85"/>
    <p:sldId id="343" r:id="rId86"/>
    <p:sldId id="344" r:id="rId87"/>
    <p:sldId id="346" r:id="rId88"/>
    <p:sldId id="347" r:id="rId89"/>
    <p:sldId id="348" r:id="rId90"/>
    <p:sldId id="571" r:id="rId91"/>
    <p:sldId id="572" r:id="rId92"/>
    <p:sldId id="573" r:id="rId93"/>
    <p:sldId id="349" r:id="rId94"/>
    <p:sldId id="350" r:id="rId95"/>
    <p:sldId id="351" r:id="rId96"/>
    <p:sldId id="352" r:id="rId97"/>
    <p:sldId id="353" r:id="rId98"/>
    <p:sldId id="354" r:id="rId99"/>
    <p:sldId id="575" r:id="rId100"/>
    <p:sldId id="355" r:id="rId101"/>
    <p:sldId id="356" r:id="rId102"/>
    <p:sldId id="357" r:id="rId103"/>
    <p:sldId id="358" r:id="rId104"/>
    <p:sldId id="359" r:id="rId105"/>
    <p:sldId id="360" r:id="rId106"/>
    <p:sldId id="362" r:id="rId107"/>
    <p:sldId id="361" r:id="rId108"/>
    <p:sldId id="364" r:id="rId109"/>
    <p:sldId id="367" r:id="rId110"/>
    <p:sldId id="368" r:id="rId111"/>
    <p:sldId id="369" r:id="rId112"/>
    <p:sldId id="370" r:id="rId113"/>
    <p:sldId id="371" r:id="rId114"/>
    <p:sldId id="372" r:id="rId115"/>
    <p:sldId id="374" r:id="rId116"/>
    <p:sldId id="375" r:id="rId117"/>
    <p:sldId id="376" r:id="rId118"/>
    <p:sldId id="377" r:id="rId119"/>
    <p:sldId id="379" r:id="rId120"/>
    <p:sldId id="378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50" r:id="rId147"/>
    <p:sldId id="405" r:id="rId148"/>
    <p:sldId id="373" r:id="rId149"/>
    <p:sldId id="406" r:id="rId150"/>
    <p:sldId id="407" r:id="rId151"/>
    <p:sldId id="408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20" r:id="rId161"/>
    <p:sldId id="421" r:id="rId162"/>
    <p:sldId id="422" r:id="rId163"/>
    <p:sldId id="423" r:id="rId164"/>
    <p:sldId id="424" r:id="rId165"/>
    <p:sldId id="409" r:id="rId166"/>
    <p:sldId id="426" r:id="rId167"/>
    <p:sldId id="429" r:id="rId168"/>
    <p:sldId id="430" r:id="rId169"/>
    <p:sldId id="431" r:id="rId170"/>
    <p:sldId id="432" r:id="rId171"/>
    <p:sldId id="433" r:id="rId172"/>
    <p:sldId id="434" r:id="rId173"/>
    <p:sldId id="435" r:id="rId174"/>
    <p:sldId id="436" r:id="rId175"/>
    <p:sldId id="437" r:id="rId176"/>
    <p:sldId id="438" r:id="rId177"/>
    <p:sldId id="439" r:id="rId178"/>
    <p:sldId id="440" r:id="rId179"/>
    <p:sldId id="441" r:id="rId180"/>
    <p:sldId id="442" r:id="rId181"/>
    <p:sldId id="443" r:id="rId182"/>
    <p:sldId id="444" r:id="rId183"/>
    <p:sldId id="445" r:id="rId184"/>
    <p:sldId id="446" r:id="rId185"/>
    <p:sldId id="447" r:id="rId186"/>
    <p:sldId id="448" r:id="rId187"/>
    <p:sldId id="449" r:id="rId188"/>
    <p:sldId id="452" r:id="rId189"/>
    <p:sldId id="492" r:id="rId190"/>
    <p:sldId id="493" r:id="rId191"/>
    <p:sldId id="494" r:id="rId192"/>
    <p:sldId id="495" r:id="rId193"/>
    <p:sldId id="496" r:id="rId194"/>
    <p:sldId id="453" r:id="rId195"/>
    <p:sldId id="454" r:id="rId196"/>
    <p:sldId id="456" r:id="rId197"/>
    <p:sldId id="458" r:id="rId198"/>
    <p:sldId id="497" r:id="rId199"/>
    <p:sldId id="455" r:id="rId200"/>
    <p:sldId id="459" r:id="rId201"/>
    <p:sldId id="460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69" r:id="rId211"/>
    <p:sldId id="470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79" r:id="rId221"/>
    <p:sldId id="480" r:id="rId222"/>
    <p:sldId id="481" r:id="rId223"/>
    <p:sldId id="491" r:id="rId224"/>
    <p:sldId id="501" r:id="rId225"/>
    <p:sldId id="498" r:id="rId226"/>
    <p:sldId id="506" r:id="rId227"/>
    <p:sldId id="507" r:id="rId228"/>
    <p:sldId id="508" r:id="rId229"/>
    <p:sldId id="509" r:id="rId230"/>
    <p:sldId id="510" r:id="rId231"/>
    <p:sldId id="511" r:id="rId232"/>
    <p:sldId id="502" r:id="rId233"/>
    <p:sldId id="503" r:id="rId234"/>
    <p:sldId id="504" r:id="rId235"/>
    <p:sldId id="505" r:id="rId236"/>
    <p:sldId id="512" r:id="rId237"/>
    <p:sldId id="513" r:id="rId238"/>
    <p:sldId id="514" r:id="rId239"/>
    <p:sldId id="515" r:id="rId240"/>
    <p:sldId id="516" r:id="rId241"/>
    <p:sldId id="500" r:id="rId242"/>
    <p:sldId id="517" r:id="rId243"/>
    <p:sldId id="499" r:id="rId244"/>
    <p:sldId id="521" r:id="rId245"/>
    <p:sldId id="520" r:id="rId246"/>
    <p:sldId id="522" r:id="rId247"/>
    <p:sldId id="523" r:id="rId248"/>
    <p:sldId id="527" r:id="rId249"/>
    <p:sldId id="528" r:id="rId250"/>
    <p:sldId id="529" r:id="rId251"/>
    <p:sldId id="524" r:id="rId252"/>
    <p:sldId id="550" r:id="rId253"/>
    <p:sldId id="551" r:id="rId254"/>
    <p:sldId id="552" r:id="rId255"/>
    <p:sldId id="553" r:id="rId256"/>
    <p:sldId id="554" r:id="rId257"/>
    <p:sldId id="555" r:id="rId258"/>
    <p:sldId id="556" r:id="rId259"/>
    <p:sldId id="557" r:id="rId260"/>
    <p:sldId id="526" r:id="rId261"/>
    <p:sldId id="530" r:id="rId262"/>
    <p:sldId id="531" r:id="rId263"/>
    <p:sldId id="532" r:id="rId264"/>
    <p:sldId id="533" r:id="rId265"/>
    <p:sldId id="534" r:id="rId266"/>
    <p:sldId id="535" r:id="rId267"/>
    <p:sldId id="536" r:id="rId268"/>
    <p:sldId id="538" r:id="rId269"/>
    <p:sldId id="539" r:id="rId270"/>
    <p:sldId id="540" r:id="rId271"/>
    <p:sldId id="541" r:id="rId272"/>
    <p:sldId id="542" r:id="rId273"/>
    <p:sldId id="559" r:id="rId274"/>
    <p:sldId id="562" r:id="rId275"/>
    <p:sldId id="560" r:id="rId276"/>
    <p:sldId id="561" r:id="rId277"/>
    <p:sldId id="563" r:id="rId278"/>
    <p:sldId id="564" r:id="rId279"/>
    <p:sldId id="565" r:id="rId280"/>
    <p:sldId id="566" r:id="rId281"/>
    <p:sldId id="568" r:id="rId282"/>
    <p:sldId id="567" r:id="rId283"/>
    <p:sldId id="576" r:id="rId284"/>
    <p:sldId id="577" r:id="rId285"/>
    <p:sldId id="579" r:id="rId286"/>
    <p:sldId id="580" r:id="rId287"/>
    <p:sldId id="581" r:id="rId288"/>
    <p:sldId id="582" r:id="rId289"/>
    <p:sldId id="583" r:id="rId290"/>
    <p:sldId id="584" r:id="rId291"/>
    <p:sldId id="586" r:id="rId292"/>
    <p:sldId id="585" r:id="rId293"/>
    <p:sldId id="587" r:id="rId294"/>
    <p:sldId id="588" r:id="rId295"/>
    <p:sldId id="589" r:id="rId296"/>
    <p:sldId id="590" r:id="rId297"/>
    <p:sldId id="591" r:id="rId298"/>
    <p:sldId id="592" r:id="rId299"/>
    <p:sldId id="593" r:id="rId300"/>
    <p:sldId id="594" r:id="rId301"/>
    <p:sldId id="595" r:id="rId302"/>
    <p:sldId id="596" r:id="rId303"/>
    <p:sldId id="597" r:id="rId304"/>
    <p:sldId id="598" r:id="rId305"/>
    <p:sldId id="599" r:id="rId306"/>
    <p:sldId id="600" r:id="rId307"/>
    <p:sldId id="601" r:id="rId308"/>
    <p:sldId id="518" r:id="rId309"/>
    <p:sldId id="543" r:id="rId310"/>
    <p:sldId id="544" r:id="rId311"/>
    <p:sldId id="545" r:id="rId312"/>
    <p:sldId id="546" r:id="rId313"/>
    <p:sldId id="547" r:id="rId314"/>
    <p:sldId id="548" r:id="rId3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3B8457-A21E-4803-92F1-56B1DD5D9C2D}">
          <p14:sldIdLst>
            <p14:sldId id="256"/>
            <p14:sldId id="574"/>
            <p14:sldId id="257"/>
            <p14:sldId id="428"/>
            <p14:sldId id="261"/>
            <p14:sldId id="298"/>
            <p14:sldId id="299"/>
            <p14:sldId id="300"/>
            <p14:sldId id="301"/>
            <p14:sldId id="303"/>
            <p14:sldId id="302"/>
            <p14:sldId id="304"/>
            <p14:sldId id="305"/>
            <p14:sldId id="483"/>
            <p14:sldId id="484"/>
            <p14:sldId id="482"/>
            <p14:sldId id="306"/>
            <p14:sldId id="307"/>
            <p14:sldId id="308"/>
            <p14:sldId id="309"/>
            <p14:sldId id="311"/>
            <p14:sldId id="310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12"/>
            <p14:sldId id="314"/>
            <p14:sldId id="313"/>
            <p14:sldId id="263"/>
            <p14:sldId id="264"/>
            <p14:sldId id="265"/>
            <p14:sldId id="266"/>
            <p14:sldId id="258"/>
            <p14:sldId id="267"/>
            <p14:sldId id="268"/>
            <p14:sldId id="269"/>
            <p14:sldId id="270"/>
            <p14:sldId id="271"/>
            <p14:sldId id="272"/>
            <p14:sldId id="485"/>
            <p14:sldId id="273"/>
            <p14:sldId id="275"/>
            <p14:sldId id="276"/>
            <p14:sldId id="277"/>
            <p14:sldId id="570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90"/>
            <p14:sldId id="287"/>
          </p14:sldIdLst>
        </p14:section>
        <p14:section name="Frame" id="{BBA191A8-E36C-4F2D-AD04-3F4F972ABC76}">
          <p14:sldIdLst>
            <p14:sldId id="324"/>
            <p14:sldId id="326"/>
            <p14:sldId id="323"/>
            <p14:sldId id="336"/>
            <p14:sldId id="325"/>
          </p14:sldIdLst>
        </p14:section>
        <p14:section name="ExtractORB_indepth" id="{B6CBC648-97AB-4468-859F-8772629DADEB}">
          <p14:sldIdLst>
            <p14:sldId id="327"/>
            <p14:sldId id="328"/>
          </p14:sldIdLst>
        </p14:section>
        <p14:section name="Frame_continued" id="{868C8712-DE88-46FA-8B07-87868D7788DC}">
          <p14:sldIdLst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AssignFeaturesToGrid" id="{1DF5248A-0AD9-44F7-B6DB-58A3CE12804E}">
          <p14:sldIdLst>
            <p14:sldId id="487"/>
            <p14:sldId id="488"/>
            <p14:sldId id="489"/>
            <p14:sldId id="490"/>
          </p14:sldIdLst>
        </p14:section>
        <p14:section name="Frame Continued" id="{941F2518-0166-4D57-AC30-B6079AEB0441}">
          <p14:sldIdLst>
            <p14:sldId id="337"/>
            <p14:sldId id="486"/>
          </p14:sldIdLst>
        </p14:section>
        <p14:section name="Track()" id="{42FE7EA6-AC2E-46FF-9C67-544215A31E20}">
          <p14:sldIdLst>
            <p14:sldId id="338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571"/>
            <p14:sldId id="572"/>
            <p14:sldId id="573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MonocularInitialization()" id="{75347104-F78F-44B4-9A96-C7C139F4FCCE}">
          <p14:sldIdLst>
            <p14:sldId id="575"/>
          </p14:sldIdLst>
        </p14:section>
        <p14:section name="back to Track()" id="{ADEB39FA-3D8F-45A5-8903-2351874D6D20}">
          <p14:sldIdLst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  <p14:sldId id="364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PredictStateIMU()" id="{ADC96F31-169D-47C9-963A-C518445920F0}">
          <p14:sldIdLst>
            <p14:sldId id="374"/>
          </p14:sldIdLst>
        </p14:section>
        <p14:section name="back to Track()" id="{518C3E4E-1BAB-4307-8B47-6CBF5149C03C}">
          <p14:sldIdLst>
            <p14:sldId id="375"/>
            <p14:sldId id="376"/>
            <p14:sldId id="377"/>
            <p14:sldId id="379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  <p14:section name="Track(): LM track" id="{FC359BDE-DE9C-4525-99C5-B424E330C1A3}">
          <p14:sldIdLst>
            <p14:sldId id="400"/>
            <p14:sldId id="401"/>
            <p14:sldId id="402"/>
            <p14:sldId id="403"/>
            <p14:sldId id="404"/>
            <p14:sldId id="450"/>
            <p14:sldId id="405"/>
          </p14:sldIdLst>
        </p14:section>
        <p14:section name="TrackLocalMap()" id="{CC83BB19-9A3B-4294-BF94-AE1FA69FC281}">
          <p14:sldIdLst>
            <p14:sldId id="373"/>
          </p14:sldIdLst>
        </p14:section>
        <p14:section name="back to Track()" id="{719C7829-5E16-4AF3-ACF1-03DEEAFAF271}">
          <p14:sldIdLst>
            <p14:sldId id="406"/>
          </p14:sldIdLst>
        </p14:section>
        <p14:section name="back to Track()" id="{9EDF97C3-938B-4DEC-BC12-53BE9B9A39FE}">
          <p14:sldIdLst>
            <p14:sldId id="407"/>
            <p14:sldId id="408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update Drawer" id="{827A9427-2C8E-41AE-B5CE-E3FD02423977}">
          <p14:sldIdLst>
            <p14:sldId id="420"/>
          </p14:sldIdLst>
        </p14:section>
        <p14:section name="back to GrabImageMonocular" id="{AE457A8D-B806-46E5-AF8E-D16DA99DB87B}">
          <p14:sldIdLst>
            <p14:sldId id="421"/>
          </p14:sldIdLst>
        </p14:section>
        <p14:section name="back to TrackMonocular" id="{CB5FAAFE-796B-4813-A4C4-14F04EC9C4DA}">
          <p14:sldIdLst>
            <p14:sldId id="422"/>
          </p14:sldIdLst>
        </p14:section>
        <p14:section name="back to SyncWithIMU()" id="{F0427AAB-0003-400B-889F-B7DEE6BEE951}">
          <p14:sldIdLst>
            <p14:sldId id="423"/>
            <p14:sldId id="424"/>
            <p14:sldId id="409"/>
          </p14:sldIdLst>
        </p14:section>
        <p14:section name="Local Mapping" id="{198CF3B3-F28A-4858-A81A-0C38131E40B9}">
          <p14:sldIdLst>
            <p14:sldId id="426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</p14:sldIdLst>
        </p14:section>
        <p14:section name="MapPointsCulling" id="{B2BED3B7-299E-48F0-B3C1-67CCC39C4ED6}">
          <p14:sldIdLst>
            <p14:sldId id="449"/>
            <p14:sldId id="452"/>
            <p14:sldId id="492"/>
            <p14:sldId id="493"/>
            <p14:sldId id="494"/>
            <p14:sldId id="495"/>
            <p14:sldId id="496"/>
          </p14:sldIdLst>
        </p14:section>
        <p14:section name="NewMapPointCreation" id="{A0378205-CC19-403B-875E-8957C3EB7A30}">
          <p14:sldIdLst>
            <p14:sldId id="453"/>
            <p14:sldId id="454"/>
          </p14:sldIdLst>
        </p14:section>
        <p14:section name="SearchInNeighbors" id="{1D4A802B-6B27-4ACC-91A7-073B22EACE1B}">
          <p14:sldIdLst>
            <p14:sldId id="456"/>
            <p14:sldId id="458"/>
            <p14:sldId id="497"/>
          </p14:sldIdLst>
        </p14:section>
        <p14:section name="LocalBA" id="{94B7F1AB-7544-4719-80A0-61964325A5A4}">
          <p14:sldIdLst>
            <p14:sldId id="455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</p14:sldIdLst>
        </p14:section>
        <p14:section name="InitializeIMU" id="{A780C10D-C219-44FD-B13D-F52E621D921B}">
          <p14:sldIdLst>
            <p14:sldId id="469"/>
            <p14:sldId id="470"/>
            <p14:sldId id="471"/>
            <p14:sldId id="472"/>
          </p14:sldIdLst>
        </p14:section>
        <p14:section name="LocalKeyFramesCulling" id="{82C6AC53-A6B0-485A-A653-FB25BD14FF1E}">
          <p14:sldIdLst>
            <p14:sldId id="473"/>
            <p14:sldId id="474"/>
            <p14:sldId id="475"/>
            <p14:sldId id="476"/>
          </p14:sldIdLst>
        </p14:section>
        <p14:section name="IMUScaleRefinement" id="{918592B2-D3D9-450C-A0F8-51344B1155F5}">
          <p14:sldIdLst>
            <p14:sldId id="477"/>
            <p14:sldId id="478"/>
            <p14:sldId id="479"/>
            <p14:sldId id="480"/>
            <p14:sldId id="481"/>
            <p14:sldId id="491"/>
            <p14:sldId id="501"/>
          </p14:sldIdLst>
        </p14:section>
        <p14:section name="Loop Closing" id="{DDC1DA74-B466-4F98-84A5-8F25BBD4D625}">
          <p14:sldIdLst>
            <p14:sldId id="498"/>
            <p14:sldId id="506"/>
            <p14:sldId id="507"/>
            <p14:sldId id="508"/>
            <p14:sldId id="509"/>
            <p14:sldId id="510"/>
            <p14:sldId id="511"/>
            <p14:sldId id="502"/>
            <p14:sldId id="503"/>
            <p14:sldId id="504"/>
            <p14:sldId id="505"/>
            <p14:sldId id="512"/>
            <p14:sldId id="513"/>
            <p14:sldId id="514"/>
            <p14:sldId id="515"/>
            <p14:sldId id="516"/>
            <p14:sldId id="500"/>
            <p14:sldId id="517"/>
            <p14:sldId id="499"/>
            <p14:sldId id="521"/>
            <p14:sldId id="520"/>
            <p14:sldId id="522"/>
            <p14:sldId id="523"/>
            <p14:sldId id="527"/>
            <p14:sldId id="528"/>
            <p14:sldId id="529"/>
            <p14:sldId id="524"/>
          </p14:sldIdLst>
        </p14:section>
        <p14:section name="newDetectCommonRegions()" id="{B047CB8B-C751-4C94-8AAF-26D43007B188}">
          <p14:sldIdLst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26"/>
            <p14:sldId id="530"/>
            <p14:sldId id="531"/>
            <p14:sldId id="532"/>
            <p14:sldId id="533"/>
            <p14:sldId id="534"/>
            <p14:sldId id="535"/>
            <p14:sldId id="536"/>
            <p14:sldId id="538"/>
            <p14:sldId id="539"/>
            <p14:sldId id="540"/>
            <p14:sldId id="541"/>
            <p14:sldId id="542"/>
            <p14:sldId id="559"/>
            <p14:sldId id="562"/>
            <p14:sldId id="560"/>
            <p14:sldId id="561"/>
            <p14:sldId id="563"/>
            <p14:sldId id="564"/>
            <p14:sldId id="565"/>
            <p14:sldId id="566"/>
            <p14:sldId id="568"/>
            <p14:sldId id="567"/>
            <p14:sldId id="576"/>
          </p14:sldIdLst>
        </p14:section>
        <p14:section name="back to NewDetectCommonRegions()" id="{385ACDEA-C6B6-4C8E-ACFF-8206713E0FCB}">
          <p14:sldIdLst>
            <p14:sldId id="577"/>
            <p14:sldId id="579"/>
            <p14:sldId id="580"/>
            <p14:sldId id="581"/>
            <p14:sldId id="582"/>
            <p14:sldId id="583"/>
            <p14:sldId id="584"/>
            <p14:sldId id="586"/>
            <p14:sldId id="585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</p14:sldIdLst>
        </p14:section>
        <p14:section name="DetectNBestCandidates" id="{ACDEC560-2DFB-4267-A802-D17CE2CBE5D9}">
          <p14:sldIdLst/>
        </p14:section>
        <p14:section name="back to NewDetect..." id="{8FE4F638-2F4D-4BF9-8245-7CF71E90A8D9}">
          <p14:sldIdLst>
            <p14:sldId id="596"/>
            <p14:sldId id="597"/>
            <p14:sldId id="598"/>
          </p14:sldIdLst>
        </p14:section>
        <p14:section name="back to Run()" id="{6C78B820-08AB-4C69-A21C-955E99186986}">
          <p14:sldIdLst>
            <p14:sldId id="599"/>
            <p14:sldId id="600"/>
            <p14:sldId id="601"/>
          </p14:sldIdLst>
        </p14:section>
        <p14:section name="trash" id="{69AEDAE0-985F-4DFD-818D-B56CB07E588D}">
          <p14:sldIdLst>
            <p14:sldId id="518"/>
            <p14:sldId id="543"/>
            <p14:sldId id="544"/>
            <p14:sldId id="545"/>
            <p14:sldId id="546"/>
            <p14:sldId id="547"/>
            <p14:sldId id="5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n Hu" initials="SH" lastIdx="1" clrIdx="0">
    <p:extLst>
      <p:ext uri="{19B8F6BF-5375-455C-9EA6-DF929625EA0E}">
        <p15:presenceInfo xmlns:p15="http://schemas.microsoft.com/office/powerpoint/2012/main" userId="9c1cdb8347cd2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5" autoAdjust="0"/>
    <p:restoredTop sz="94660"/>
  </p:normalViewPr>
  <p:slideViewPr>
    <p:cSldViewPr snapToGrid="0">
      <p:cViewPr>
        <p:scale>
          <a:sx n="66" d="100"/>
          <a:sy n="66" d="100"/>
        </p:scale>
        <p:origin x="1653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429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commentAuthors" Target="commentAuthor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heme" Target="theme/theme1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tableStyles" Target="tableStyle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4:42:27.82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2426 3969,'-33'4,"-48"-3,0-4,0-3,0-4,1-3,0-4,2-4,0-2,1-4,2-4,1-2,-3-7,-118-68,5-9,5-8,-58-58,174 129,2-2,3-3,2-3,-26-37,-87-120,163 206,1-1,0-1,1 0,0 0,1-1,1 0,0 0,1-1,1 0,1 0,1-1,0 1,1-1,0-11,4-61,4 0,3 0,5 1,4 0,3 2,29-77,-39 131,15-52,5 2,3 1,36-64,-18 47,4 2,4 2,4 3,4 3,4 2,4 4,19-12,64-34,5 7,6 7,-152 104,14-12,2 2,0 1,1 2,0 1,2 2,13-3,12 4,2 3,-1 3,1 3,0 2,15 4,34 1,0 6,-1 4,-1 5,6 6,0 1,0 5,-2 4,-2 6,0 5,32 33,-3 6,-3 7,77 68,-163-123,0 3,-3 2,-1 3,-3 1,-1 2,-2 2,-3 2,-1 1,-3 3,4 12,-13-1,-4 1,-2 1,-3 1,-4 0,-2 1,-3 0,-3 0,-4 1,-5 59,-9 8,-6-1,-6-1,-6-1,-5-2,-52 122,56-169,-3-2,-4-1,-4-2,-2-2,-21 22,-84 101,-112 111,206-246,-2-2,-3-3,-3-2,-2-4,-3-2,-2-3,-27 12,47-36,-1-2,-1-3,-2-1,1-3,-2-3,0-2,-1-2,-6-3,-102 3,-105-11,-46-25,231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1:19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12 3712 0 0,'0'0'9'0'0,"-2"-1"262"0"0,-4-1-213 0 0,0 0 1 0 0,0 0 0 0 0,-1 1-1 0 0,1 0 1 0 0,0 0-1 0 0,0 0 1 0 0,-1 1-1 0 0,1 0 1 0 0,0 0-1 0 0,-1 1 1 0 0,1-1 0 0 0,-1 2-59 0 0,-39 2 65 0 0,-3 9 8 0 0,17 0 53 0 0,19-6-8 0 0,17 20 69 0 0,43 33-51 0 0,24 31 232 0 0,-69-90-349 0 0,0 1 0 0 0,-1 0 1 0 0,0 0-1 0 0,1 0 0 0 0,-1 0 1 0 0,0 0-1 0 0,0 1 0 0 0,0-1 1 0 0,0 0-1 0 0,-1 1 0 0 0,1-1 1 0 0,0 0-1 0 0,-1 1 0 0 0,0-1 0 0 0,0 0 1 0 0,1 1-1 0 0,-1-1 0 0 0,-1 1 1 0 0,1-1-1 0 0,0 1 0 0 0,-1-1 1 0 0,1 0-1 0 0,-1 1 0 0 0,0-1 1 0 0,1 0-1 0 0,-1 0 0 0 0,0 1 1 0 0,0-1-1 0 0,-1 0-19 0 0,-18 16 168 0 0,-60 32 40 0 0,60-39-120 0 0,19-11-80 0 0,1 0 0 0 0,0 0 0 0 0,0 0 1 0 0,0 0 4 0 0,0 0-3 0 0,0 0-2 0 0,0 0 0 0 0,0 0 0 0 0,0 0 0 0 0,0 0 0 0 0,0 0 1 0 0,6 4 38 0 0,-3-2-42 0 0,0 1 0 0 0,0-1 0 0 0,-1 0 1 0 0,0 1-1 0 0,1 0 0 0 0,-1-1 0 0 0,0 1 1 0 0,0 0-1 0 0,-1 0 0 0 0,1 0 0 0 0,0 0 0 0 0,-1 1 1 0 0,0-1-1 0 0,0 0 0 0 0,0 1 0 0 0,0-1 1 0 0,0 1-6 0 0,0 1 7 0 0,0-4-5 0 0,5 15 23 0 0,-1 1 0 0 0,0-1-1 0 0,-1 1 1 0 0,-1-1 0 0 0,-1 1 0 0 0,0 0 0 0 0,-1 0 0 0 0,-1 2-25 0 0,-14 66 128 0 0,8 61 96 0 0,8-111-47 0 0,3-25 93 0 0,-5-10-245 0 0,0 0 3 0 0,0 0-9 0 0,0 0-3 0 0,21 0 142 0 0,24 5 10 0 0,-40-3-134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26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136 470 4912 0 0,'-55'-130'3758'0'0,"18"66"-2924"0"0,7 5 110 0 0,16 22 722 0 0,22 40-1644 0 0,17 8 12 0 0,0-1 1 0 0,0-1-1 0 0,1-1 0 0 0,0-2 0 0 0,0-1 0 0 0,1 0 0 0 0,0-2 0 0 0,-1-2 1 0 0,4 0-35 0 0,145-18 90 0 0,33-1-18 0 0,23 5-8 0 0,-135 10-24 0 0,-1 5 0 0 0,49 8-40 0 0,-142-10 0 0 0,236 9 50 0 0,3 4-10 0 0,15-11 8 0 0,-46-3-22 0 0,132-7 52 0 0,175 19 80 0 0,-139-3-8 0 0,-114-12-60 0 0,122-15 89 0 0,57 17 45 0 0,-156 9-51 0 0,-20 5 14 0 0,13 1 50 0 0,43 2 3 0 0,-5-13-25 0 0,-154-11-132 0 0,201-16 85 0 0,79-10-16 0 0,-195 16-88 0 0,48-14 106 0 0,-112 15-54 0 0,-10 8 38 0 0,133-2 196 0 0,-70 15-44 0 0,20-1 23 0 0,-25-7-67 0 0,6-10-30 0 0,-15 1 22 0 0,28-2-4 0 0,-18 14-10 0 0,18 0-6 0 0,41-4 63 0 0,-107 1-133 0 0,52-8 20 0 0,-49 3-45 0 0,89 3 42 0 0,-66-1-50 0 0,-15 6-13 0 0,-37 9-30 0 0,42-2 24 0 0,-20 9 0 0 0,-119-7-57 0 0,11 3 0 0 0,6 5 9 0 0,-19 15 4 0 0,-50-11 16 0 0,-13-17-74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28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35 280 8432 0 0,'-5'-7'278'0'0,"1"-1"1"0"0,0 1-1 0 0,0-1 1 0 0,1 1-1 0 0,0-1 1 0 0,0 0 0 0 0,1 0-1 0 0,0-1 1 0 0,0 1-1 0 0,1 0 1 0 0,0-6-279 0 0,1 13 80 0 0,-1-1 1 0 0,1 0-1 0 0,0 0 1 0 0,0 1-1 0 0,0-1 1 0 0,0 0-1 0 0,0 1 1 0 0,1-1-1 0 0,-1 0 1 0 0,0 1-1 0 0,1-1 1 0 0,-1 0-1 0 0,1 1 1 0 0,0-1-1 0 0,0 1 1 0 0,-1-1-1 0 0,1 1 1 0 0,0-1-1 0 0,0 1 1 0 0,0 0-1 0 0,1-1 1 0 0,-1 1-1 0 0,0 0 1 0 0,0 0-1 0 0,1 0 1 0 0,-1 0-1 0 0,0 0 1 0 0,1 0-1 0 0,-1 0 1 0 0,1 0-1 0 0,-1 1 1 0 0,1-1-81 0 0,12-4 114 0 0,0 2 0 0 0,0-1 0 0 0,1 2 1 0 0,-1 0-1 0 0,0 0 0 0 0,1 2 1 0 0,0 0-1 0 0,3 0-114 0 0,-6 0 12 0 0,276 14 420 0 0,-125-7-309 0 0,100 5 4 0 0,-59-24-55 0 0,544-47-42 0 0,-419 48-196 0 0,17 15-105 0 0,24 7-41 0 0,2-4-40 0 0,-8 2 87 0 0,-2-13 18 0 0,-82-4 116 0 0,71-11-41 0 0,-18 2 66 0 0,208 2-6 0 0,-246 18 102 0 0,51 13 22 0 0,-86-10 80 0 0,110-23 366 0 0,-71 9 0 0 0,-54 6 313 0 0,77 11-215 0 0,128-5 180 0 0,-194-15-368 0 0,-6-4-115 0 0,-20 1 16 0 0,227 7 173 0 0,-239 12-254 0 0,7-7 22 0 0,54 2-19 0 0,81 8 68 0 0,-155 1-123 0 0,-25-3-28 0 0,-19-1 6 0 0,85 2 49 0 0,-116 1-35 0 0,-26 10 3 0 0,-16-7 5 0 0,-21 0 6 0 0,-2 2 34 0 0,-57-10-157 0 0,0-1 0 0 0,0 1 0 0 0,0 0-1 0 0,-1 1 1 0 0,1-1 0 0 0,-1 2 0 0 0,0-1-1 0 0,0 1 1 0 0,0 0 0 0 0,-1 0-1 0 0,0 1 1 0 0,0 0 0 0 0,0 0 0 0 0,-1 1-1 0 0,0-1 1 0 0,0 1 0 0 0,0 0 0 0 0,-1 0-1 0 0,0 1 1 0 0,-1 0-19 0 0,1 13 25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29.3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493 217 4816 0 0,'-107'-65'1501'0'0,"12"9"276"0"0,-54-13 357 0 0,78 46-1502 0 0,18 19 453 0 0,36 25-654 0 0,20 9-151 0 0,3-13-247 0 0,0-1 0 0 0,2 0 0 0 0,0 0 0 0 0,0 0 0 0 0,2-1 0 0 0,0-1 1 0 0,0 0-1 0 0,1 0 0 0 0,1-1 0 0 0,0 0 0 0 0,1-1 0 0 0,1-1 0 0 0,14 10-33 0 0,-9-6 19 0 0,2-1 0 0 0,-1-1 0 0 0,2-1-1 0 0,0-1 1 0 0,0-1 0 0 0,1-1 0 0 0,0-1 0 0 0,1-1-1 0 0,-1-1 1 0 0,18 2-19 0 0,114 7 68 0 0,0-6 1 0 0,55-9-69 0 0,-48 1 3 0 0,107 0 8 0 0,243 11-4 0 0,-62 10-7 0 0,7 4 0 0 0,-37-20 0 0 0,-369-6 0 0 0,432-22 0 0 0,128-10 0 0 0,-248 2 0 0 0,494-48-8 0 0,-359 28 8 0 0,-19-1-8 0 0,-6-9 0 0 0,-247 31 8 0 0,315-31 0 0 0,-132 33 0 0 0,-113 16 8 0 0,163 9 22 0 0,-99 2 12 0 0,331-3 86 0 0,-369 19-50 0 0,-30 15 4 0 0,71 44 164 0 0,-15 21 92 0 0,-253-78-34 0 0,90 30-304 0 0,-100-23 261 0 0,1-4 0 0 0,7-3-261 0 0,8 1 476 0 0,-99-18-456 0 0,0-1 0 0 0,0 0 0 0 0,1 1 0 0 0,-1 0 0 0 0,0-1 0 0 0,0 1 0 0 0,0 0 0 0 0,0 0 0 0 0,0 0-1 0 0,0 0 1 0 0,-1 0 0 0 0,1 1 0 0 0,0-1 0 0 0,0 0 0 0 0,-1 1 0 0 0,1 0 0 0 0,-1-1 0 0 0,1 2-20 0 0,4 1 361 0 0,-11 0-218 0 0,-28 7 59 0 0,14-5-98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3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27 344 8240 0 0,'-1'1'59'0'0,"1"-1"0"0"0,-1 0 0 0 0,0 1-1 0 0,0-1 1 0 0,0 0 0 0 0,0 0 0 0 0,0 0 0 0 0,0 0 0 0 0,0 0 0 0 0,0 0 0 0 0,0 0 0 0 0,0 0 0 0 0,0 0 0 0 0,0 0 0 0 0,1 0 0 0 0,-1 0 0 0 0,0-1 0 0 0,0 1-1 0 0,0 0 1 0 0,0-1 0 0 0,0 1 0 0 0,0-1 0 0 0,1 1 0 0 0,-1-1 0 0 0,0 1 0 0 0,0-1 0 0 0,1 1 0 0 0,-1-1 0 0 0,0 0 0 0 0,0 0-59 0 0,25 13 1202 0 0,96 14-595 0 0,24-3-362 0 0,10 17-107 0 0,152-7-36 0 0,328 23-14 0 0,-279-30-57 0 0,-282-25-28 0 0,327-6 13 0 0,418-74 0 0 0,-394 50 24 0 0,216-1 145 0 0,-316 14-34 0 0,127-26 74 0 0,-1-11 30 0 0,-133 15-41 0 0,163-31 100 0 0,311-10 214 0 0,-412 48-248 0 0,322-16 376 0 0,-387 25-266 0 0,7 8 26 0 0,-17 14-41 0 0,4 12-13 0 0,-224-6-291 0 0,226 26 298 0 0,288 81 278 0 0,-457-91-398 0 0,0-6 1 0 0,6-5-250 0 0,185 19 381 0 0,-111-6-121 0 0,-32-11 52 0 0,-188-13-310 0 0,2 1 8 0 0,-1-1 0 0 0,1 1 0 0 0,-1-1 0 0 0,1 0 1 0 0,0 0-1 0 0,-1 0 0 0 0,1 0 0 0 0,0 0 0 0 0,-1-1 0 0 0,1 1 0 0 0,0-1 1 0 0,-1 1-1 0 0,1-1 0 0 0,-1 0 0 0 0,1 0 0 0 0,1-1-10 0 0,-2-1 308 0 0,-14-7-232 0 0,4 7-43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31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 1 8432 0 0,'-10'0'53'0'0,"5"-1"75"0"0,0 1 0 0 0,0 0 1 0 0,1 0-1 0 0,-1 1 1 0 0,0 0-1 0 0,0-1 0 0 0,0 2 1 0 0,0-1-1 0 0,0 0 0 0 0,1 1 1 0 0,-1 0-1 0 0,0 1-128 0 0,4-1 71 0 0,1 0 0 0 0,0 0 0 0 0,0 0 0 0 0,0 0 0 0 0,0 0 0 0 0,0 0 0 0 0,0 0 0 0 0,0 0 0 0 0,1 0 0 0 0,-1 0 0 0 0,1 0-1 0 0,0 0 1 0 0,-1 0 0 0 0,1 0 0 0 0,0 0 0 0 0,0-1 0 0 0,0 1 0 0 0,1 0 0 0 0,-1 0 0 0 0,0-1 0 0 0,0 1 0 0 0,1-1 0 0 0,0 1-71 0 0,11 10 168 0 0,2 0 0 0 0,-1-1 0 0 0,2-1 0 0 0,-1 0 0 0 0,1-1 0 0 0,0-1 0 0 0,1-1 0 0 0,0 0 0 0 0,0-1 0 0 0,1-1 0 0 0,0 0 0 0 0,0-1 0 0 0,0-2 0 0 0,14 2-168 0 0,14 4 397 0 0,54 10-65 0 0,-1-4 0 0 0,42-3-332 0 0,311 17 216 0 0,-156-4-156 0 0,55 3 2 0 0,-72-22-30 0 0,208-39 0 0 0,4-9-32 0 0,118 13 0 0 0,-510 27 0 0 0,322 1-7 0 0,286 11 4 0 0,-37-31-11 0 0,-669 22 14 0 0,569-23-15 0 0,-110 16 14 0 0,-97-1 9 0 0,264-11 144 0 0,-283 7 96 0 0,93-3 201 0 0,-102 6-73 0 0,165 26 433 0 0,-432-12-689 0 0,74 7 559 0 0,80 18-679 0 0,252 36 776 0 0,-253-55-434 0 0,3 0-102 0 0,-23 6 20 0 0,87 22 42 0 0,-121-10-104 0 0,-1-7-16 0 0,-4-7-13 0 0,-16-5-25 0 0,-9-1-8 0 0,-37-8-45 0 0,39 5 50 0 0,-50-3-34 0 0,-30 8-7 0 0,44 27 62 0 0,-81-25-146 0 0,2 2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44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166 130 7936 0 0,'-4'-4'6'0'0,"-23"-20"5"0"0,-7-17 477 0 0,13 5 12 0 0,19 36-493 0 0,0-1 1 0 0,1 0-1 0 0,-1 0 0 0 0,0 1 1 0 0,1-1-1 0 0,-1 1 0 0 0,0-1 1 0 0,0 1-1 0 0,1 0 0 0 0,-1 0 1 0 0,0 0-1 0 0,0 0 0 0 0,0 0 1 0 0,1 0-1 0 0,-1 0 0 0 0,0 1 1 0 0,0-1-1 0 0,0 0 0 0 0,1 1 1 0 0,-1 0-1 0 0,0-1 0 0 0,1 1 1 0 0,-1 0-1 0 0,1 0 0 0 0,-1 0 1 0 0,1 0-1 0 0,-1 0 0 0 0,1 0 1 0 0,-1 1-1 0 0,1-1 0 0 0,0 0 1 0 0,0 1-1 0 0,0-1 1 0 0,0 1-1 0 0,-1 0-7 0 0,-1 2 15 0 0,1-1 0 0 0,0 0 0 0 0,0 1 1 0 0,0-1-1 0 0,0 1 0 0 0,0 0 0 0 0,1 0 0 0 0,0 0 1 0 0,0 0-1 0 0,0 0 0 0 0,0 0 0 0 0,0 0 0 0 0,1 0 1 0 0,0 0-1 0 0,0 0 0 0 0,0 0-15 0 0,0-1 2 0 0,1 0-1 0 0,-1-1 1 0 0,1 1-1 0 0,0-1 1 0 0,0 1-1 0 0,0-1 1 0 0,0 1-1 0 0,1-1 1 0 0,-1 0 0 0 0,0 1-1 0 0,1-1 1 0 0,0 0-1 0 0,-1 0 1 0 0,1 0-1 0 0,0 0 1 0 0,0-1-1 0 0,0 1 1 0 0,0 0 0 0 0,1-1-1 0 0,-1 1 1 0 0,0-1-1 0 0,1 0 1 0 0,-1 0-1 0 0,1 0 1 0 0,-1 0-1 0 0,1 0 1 0 0,-1-1-2 0 0,76 6 34 0 0,-57-7-31 0 0,93 8 5 0 0,-42-6 0 0 0,135 24-8 0 0,-75-12-8 0 0,19-4 4 0 0,48-1-7 0 0,76-44-46 0 0,-101 4 14 0 0,44-8-18 0 0,10 13-5 0 0,-60 29 18 0 0,-3 11 10 0 0,-51 0 7 0 0,0-10 6 0 0,8-26-9 0 0,0 14 50 0 0,-8 11 27 0 0,-16-6 53 0 0,14 13 99 0 0,12 0 9 0 0,-15-6 236 0 0,-4-14-148 0 0,-33-6 1 0 0,11-10-62 0 0,12 1 63 0 0,14 4 45 0 0,-43 17-91 0 0,1 10 56 0 0,-35 8-52 0 0,7 5 27 0 0,45 37-75 0 0,-5 19-94 0 0,-60-57-84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6:08.88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1347 2322,'0'-2,"0"-1,-1 1,1 0,0 0,-1 0,1 0,-1 0,0 0,0 0,0 0,0 0,0 0,0 0,0 1,0-1,-1 0,1 1,-1-1,1 1,-1 0,0-1,0 1,1 0,-1 0,0 0,0 0,0 0,0 1,0-1,0 0,0 1,-1 0,1-1,0 1,0 0,0 0,-1 0,2 0,-214-65,3-8,-93-53,274 114,1-1,1-1,0-2,1-1,1-1,0-2,2 0,0-2,1 0,2-2,0-1,1-1,-51-92,54 94,1-2,1 0,1 0,1-1,2-1,1-1,1 1,1-2,1 1,2-1,1 0,2 0,1-1,1-7,4-264,-1 268,2-1,1 1,1 0,2 1,2 0,1 0,1 1,2 0,1 1,5-6,34-57,5 3,24-26,-67 98,1 1,1 1,1 0,0 2,1 0,1 1,10-5,6 0,0 1,1 2,0 2,2 2,4 0,-14 7,1 1,-1 2,1 1,0 2,-1 0,1 2,0 2,-1 1,0 1,11 5,-3-4,25 12,0 2,-1 3,-1 2,-2 3,15 12,-19-12,141 85,-187-108,-1 1,1-1,-1 2,-1-1,0 1,0 0,0 0,-1 1,-1 0,1 0,0 5,4 4,1 0,1-1,0 0,2-1,0-1,4 3,-13-13,1 0,0-1,0 0,0 0,1-1,-1 0,1 0,0 0,1-1,-1 0,0-1,0 1,0 0,0 0,-1 1,0 0,0 0,0 0,0 1,-1 0,1 0,-1 0,0 1,-1 0,0-1,0 2,0-1,0 1,70 128,-68-118,-1 1,-1-1,-1 1,-1 0,0 1,-1-1,-1 0,-1 0,0 0,-2 1,0-1,-1-1,-3 9,-32 127,-3-34,28-92,-1 0,-1 0,-2-2,0 0,-1-1,-2 0,0-2,-2-1,0-1,-21 14,35-27,-4 4,0-1,-1 0,-1-1,0-1,0-1,0 0,-1 0,0-2,0 0,-15 2,14-2,1 1,1 0,-1 1,1 0,-13 10,10-7,-36 22,32-18,0-1,-1 0,0-2,-1-1,-3 0,-125 22,-65 10,168-29,33-10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6:14.36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56 4343,'-10'-28,"1"-119,-5 76,4-1,3 0,2-28,26-272,-22-372,-1 690,-6-1127,9 766,0-613,-2 1014,0 13,1 0,-1 0,1 0,0 0,-1 0,1 0,0 0,0 0,0 0,0 0,0-1,0 1,0 0,0 0,0 0,1 0,-1 0,0 0,1 0,-1 0,0 0,1 0,0 0,-1 0,1 0,0 0,-1 0,1 1,0-1,0 0,0 0,-1 1,1-1,0 1,0-1,0 1,0-1,0 1,0-1,0 1,0 0,1 0,-1-1,188-7,117 13,-111 0,1005-4,-1141-10,-49 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8:06.74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1002 1484,'-19'0,"0"2,-1-2,0 0,0-1,0-1,0-1,1 0,0-2,-1 0,1-1,1-1,-1-1,1-1,-45-32,3-4,-37-34,-199-159,173 138,118 93,-1 0,1-1,1 1,0-1,0 0,0-1,1 1,0-1,1 1,0-1,0 0,0-3,-4-17,-6-12,3-1,1 1,3-1,1-1,1-31,7 38,2-1,1 1,2 0,2 1,5-11,-12 32,2-1,0 1,1 0,0 0,1 0,1 1,0 1,0-1,1 2,1-1,0 1,1 1,0 0,0 1,7-4,-2 3,1 0,0 2,0 0,1 0,0 2,0 1,0 0,1 1,10 0,146-16,104 21,-57 29,-105 8,-113-35,-1 0,1 1,-1-1,0 1,0 0,0 0,0 0,-1 0,0 1,0-1,0 1,0 0,-1 0,1 0,-2 0,1 1,1 3,15 33,55 85,-53-77,-2 0,-3 1,-1 1,-3 0,0 20,-1 14,-4 2,-3-1,-6 35,2-37,2-62,0-1,-2 1,-1-1,0 1,-2-1,0 0,-1 0,-2-1,0 1,-1-1,-2-1,-8 15,14-30,0 1,-1-2,0 1,0-1,0 1,0-1,-1-1,1 1,-1-1,0 0,0 0,-1-1,1 1,0-1,-1-1,1 1,-1-1,0-1,-3 1,-6-1,0 0,1-1,-1-1,0-1,1 0,-1-1,-7-3,-40-15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8:12.4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4375,'13'-41,"-6"2,-2 1,-2-1,-2-28,0 27,3-101,2-41,9-50,4-42,10-1031,-23 710,0 344,7 33,6 33,10-44,-15 56,-8 131,17-58,-21 96,1 0,0 1,0-1,0 1,0 0,1 0,-1 1,1-1,0 1,0-1,0 1,0 0,0 1,0-1,1 1,-1-1,1 1,-1 1,0-1,4 1,-2-2,138-23,1 7,21 4,611-15,-203 13,-434 9,849-19,-140 35,-742 2,28 1,9-12,-25 32,50 7,-72-23,-12 10,-62-22,-4-1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1:21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19 5224 0 0,'0'0'185'0'0,"0"0"4"0"0,2 0-2 0 0,38-9 925 0 0,-38 7-1025 0 0,0 1 1 0 0,0 0-1 0 0,0 0 0 0 0,0 0 0 0 0,1 1 0 0 0,-1-1 1 0 0,0 0-1 0 0,0 1 0 0 0,0-1 0 0 0,0 1 0 0 0,1 0 1 0 0,-1 0-1 0 0,0 0 0 0 0,0 0 0 0 0,1 0 1 0 0,-1 0-1 0 0,0 1 0 0 0,0-1 0 0 0,0 1 0 0 0,1 0 1 0 0,-1-1-1 0 0,0 1 0 0 0,0 0 0 0 0,0 0 1 0 0,0 0-1 0 0,0 1 0 0 0,0-1 0 0 0,-1 0 0 0 0,1 1-87 0 0,2 3 39 0 0,0 0 0 0 0,-1 0-1 0 0,0 0 1 0 0,0 1-1 0 0,0-1 1 0 0,-1 1 0 0 0,0 0-1 0 0,0 0 1 0 0,-1 0-1 0 0,1 0 1 0 0,-1 0 0 0 0,0 0-1 0 0,-1 0 1 0 0,1 0-1 0 0,-1 0 1 0 0,-1 1 0 0 0,1-1-1 0 0,-1 2-38 0 0,-2 9 61 0 0,0 0 1 0 0,-1-1-1 0 0,0 1 0 0 0,-1-1 1 0 0,-1 0-1 0 0,-2 2-61 0 0,-12 44 152 0 0,35-18-19 0 0,-9-33-114 0 0,-4-8-13 0 0,-1-1 0 0 0,1 1-1 0 0,0-1 1 0 0,0 0 0 0 0,0 0 0 0 0,0 0-1 0 0,0 0 1 0 0,1 0 0 0 0,-1 0 0 0 0,1-1 0 0 0,-1 1-1 0 0,1-1 1 0 0,-1 0 0 0 0,1 0 0 0 0,0 0-1 0 0,0 0 1 0 0,0 0 0 0 0,-1 0 0 0 0,1-1 0 0 0,0 1-1 0 0,0-1 1 0 0,0 0 0 0 0,0 0 0 0 0,0 0-1 0 0,0 0 1 0 0,0-1 0 0 0,2 0-6 0 0,-1 0 11 0 0,-1 0 0 0 0,1-1 1 0 0,-1 1-1 0 0,0-1 0 0 0,1 0 0 0 0,-1 0 0 0 0,0 0 0 0 0,0 0 1 0 0,0-1-1 0 0,0 1 0 0 0,-1-1 0 0 0,1 0 0 0 0,1-2-11 0 0,-22 97 556 0 0,17-87-548 0 0,1 5 19 0 0,-1 1 0 0 0,1-1-1 0 0,1 1 1 0 0,0-1 0 0 0,0 1-1 0 0,1-1 1 0 0,1 0 0 0 0,0 1-27 0 0,30 104 350 0 0,-32-108-328 0 0,-1 0-1 0 0,0-1 0 0 0,0 1 0 0 0,0 0 1 0 0,0 0-1 0 0,-1 0 0 0 0,-1 0 0 0 0,1 0 1 0 0,-1-1-1 0 0,0 1 0 0 0,0-1 0 0 0,-1 1 1 0 0,0-1-1 0 0,0 0 0 0 0,-1 0 0 0 0,1 0 1 0 0,-3 2-22 0 0,3-6 8 0 0,0 0 1 0 0,-1 0-1 0 0,1 0 1 0 0,0 0-1 0 0,-1 0 1 0 0,1-1-1 0 0,-1 0 1 0 0,0 1-1 0 0,0-1 0 0 0,1-1 1 0 0,-1 1-1 0 0,0-1 1 0 0,0 1-1 0 0,0-1 1 0 0,0 0-1 0 0,1 0 1 0 0,-1-1-1 0 0,0 1 1 0 0,0-1-9 0 0,-11 0 16 0 0,-39 0 37 0 0,35-1-26 0 0,0 2 0 0 0,0 0-1 0 0,0 1 1 0 0,0 0 0 0 0,0 2-1 0 0,-14 4-26 0 0,-2 1 32 0 0,17-3-14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8:47.17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927 1344,'-149'20,"-29"-18,162-3,0-2,0 0,0 0,1-1,-1-1,1-1,0 0,1-1,-1-1,-39-16,39 18,2 0,-1-1,1 0,0-1,0-1,1 0,0 0,1-1,-3-4,-98-110,37 27,59 70,7 13,1 0,1 0,0 0,1-1,1 0,-3-10,5 5,0 1,1 0,2-1,-1 1,2-1,1 1,0-1,2 1,0 0,1 0,4-9,38-65,-21 48,1 2,2 0,3 2,6-4,-27 32,1 0,0 1,1 1,0 0,1 1,7-4,76-56,-62 42,58-36,-81 59,4-2,0 0,0 1,1 0,0 2,0 0,7 0,-13 2,33-3,0 2,0 2,26 3,-63-1,1 0,-1 0,0 1,0 0,0 0,0 1,0 0,-1 0,1 0,-1 1,0 0,0 0,0 1,-1-1,1 1,-1 1,1 1,64 86,5 26,-20-41,5 13,-26-33,6-33,-36-22,0 0,-1 0,0 0,0 1,0 0,0-1,0 1,-1 0,1 1,-1-1,0 0,0 1,-1-1,1 1,-1-1,0 1,-1 0,1-1,-1 1,0 0,0 0,0-1,-1 3,0 2,0 0,-1 1,0-1,-1 0,1-1,-2 1,1 0,-2-1,1 0,-1 0,-4 6,-5 2,-1-1,0-1,-1 0,-1 0,-16 9,-16 13,14-11,-1-2,-1-2,-21 9,18-11,22-12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8:48.61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33 2841,'0'-100,"13"-84,-6 73,-4-1,-6 1,-12-81,4 62,-13-324,22-101,15 352,27-122,-31 259,42-77,-41 105,-10 33,0-1,1 1,-1 0,1 1,1-1,-1 0,1 0,-1 0,1 1,1-1,-1 1,1-1,0 1,0 0,0 0,0 0,1 1,-1-1,1 1,0 0,0 0,0 0,1 0,0 0,13-1,-1 1,1 0,0 2,0 0,0 1,0 0,14 0,198-1,149 22,-213-3,298 24,632-28,-817-16,2043 0,-2125-1,-1-9,65-17,-158 8,-94 19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9:30.90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1679 1409,'-153'9,"112"-4,-1-2,0-1,0-2,1-2,-1-2,-24-6,-38-19,2-4,1-5,2-4,2-4,2-5,2-4,3-3,2-6,38 30,2-3,2-2,1-2,29 25,1-1,1 0,0 0,2-2,0 1,1-2,0 0,2 0,-5-17,7 9,1-1,1 0,2 0,1 0,2-1,0 1,2-2,-2 26,3-14,1 1,1 0,0 0,1 1,1-1,0 1,1 1,1-1,1 1,1 1,0 0,0 1,2 0,0 0,0 1,1 1,1 1,0 0,0 0,1 2,10-5,95-40,-100 48,0 1,0 0,1 2,-1 0,1 2,0 0,8 2,-22-1,84 3,-1 4,-1 3,0 5,28 10,48 21,143 62,-291-101,601 239,-609-241,-2-3,-1 0,0 1,0 0,-1 1,1 0,-1 0,0 0,0 1,0 0,0 0,-1 0,0 0,0 1,1 2,136 237,-27-59,-38-63,60 130,-128-235,-1 0,0 0,-1 1,-1-1,-1 2,-1-1,0 0,-2 1,0 3,-2-21,0 0,0 1,0-1,-1 0,1 0,-1 0,0 1,1-1,-1 0,0 0,0 0,0 0,0 0,-1-1,1 1,-1 0,1 0,-1-1,1 1,-1-1,0 1,0-1,0 0,0 0,0 0,0 0,0 0,0 0,0 0,-69 7,58-7,-196 0,136-1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9:32.90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1695,'15'-379,"4"-554,-20 701,0 219,1 10,-1-1,0 0,1 1,0-1,0 0,0 0,0 0,1 1,-1-1,1 0,0 1,0-1,0 0,1 1,-1 0,1-1,0 1,0 0,0 0,0 0,1 0,-1 0,1 0,0 1,-1-1,1 1,2-2,4 1,0 1,0-1,0 2,1-1,-1 1,0 0,1 1,4 1,1-2,632 3,-413-2,5279 1,-5018-20,-242 16,-111-8,114 11,-243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0:14.59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285 84,'-3'186,"-27"175,-19-12,2-25,-1 240,52-416,-5-146,1 0,0 0,0 0,0 0,0 0,0 0,0-1,0 1,0 0,1 0,-1 0,1 0,0-1,-1 1,1 0,0 0,0-1,0 1,0-1,1 1,-1-1,0 1,0-1,1 0,-1 1,1-1,-1 0,1 0,0 0,-1 0,1-1,0 1,1 0,77-10,246-66,-75 15,2 10,101 0,-51 36,118 17,-133 1,1891-4,-2172-2,0 1,0-1,0-1,0 1,0-1,-1 0,1-1,-1 1,0-1,0-1,0 1,0-1,-1 0,4-4,55-89,-43 67,-1-1,-2-1,-1-1,-2 0,-1-1,-1 0,-3-1,0-1,9-71,-5 0,-4-15,-5-111,-8 197,1 0,2 0,2 1,1-1,7-34,12-17,-9 41,-2-1,-2 0,2-42,9 12,-16 70,-1-1,0 0,-1 0,0 0,0 0,0-1,-1 1,-1 0,0-5,-2 12,0-1,0 0,0 1,-1 0,1-1,-1 1,1 0,-1 0,0 0,0 1,0-1,0 1,0-1,0 1,0 0,0 0,-1 0,1 1,0-1,-1 1,1 0,0 0,-1 0,1 0,0 1,-3 0,-2-2,-398 2,-2257 0,778-1,1867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0:16.76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0,'0'47,"2"0,2-1,2 1,3 0,15 75,10 74,-10 1,0 190,-24-192,-20 298,21-491,-1-1,0 1,0 0,1-1,-1 1,0 0,1-1,0 1,-1 0,1-1,0 1,0-1,0 0,0 1,0-1,0 0,0 1,1-1,-1 0,0 0,1 0,-1 0,1 0,-1 0,1-1,-1 1,1 0,-1-1,3 1,76 17,263 70,6-12,313 26,-644-100,222 35,-53-7,90-1,630-18,-691-13,536-1,-734 2,1-1,0 0,-1-1,1-2,-1 1,0-2,-1-1,4-1,41-12,0 3,2 2,0 4,0 2,49 1,219-8,-301 14,1-1,-1-2,-1-1,1-1,22-10,-25 10,0 0,0 2,1 1,0 1,0 2,4 0,1066 4,-1087-3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1:40.9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12 108,'-11'0,"25"0,6165 0,-5034-40,416 41,-628-1,-582-26,450 11,-656 15,445 11,548 7,-867-19,399 0,-459-13,-196 15,5-1,0 0,0-1,0-1,0-1,13-4,10-2,1 1,0 2,1 2,-1 2,38 3,584 1,-652-2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1:46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1,'16'6,"82"9,350 4,-194-7,44 8,1740 59,-30-70,-1263-11,2274 2,-1820 0,-1016 37,-56-31,67-6,-97-1,130 0,-219 1,0 1,1 0,-1 0,0 1,1 0,-1 0,0 1,-1 0,1 1,0 0,-1 0,0 0,0 1,2 2,3-1,-1 0,1-1,1 0,-1-1,1 0,0-1,0 0,0-1,0-1,0 0,0-1,0 0,9-2,-1 2,573-3,-578 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1:50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0 146,'331'-16,"368"5,102-4,-634 7,825-22,-788 31,-7-38,-89 25,1 5,-1 5,7 5,19-2,822-1,-702-13,-142 14,-93-1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1:52.6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0 213,'719'11,"2893"-10,-718-1,-1604-12,4888 12,-5904-3,84-20,-286 15,-1-4,0-3,8-6,4-8,54-11,-74 33,0 4,39 2,107-6,86-30,-154 31,0 6,0 6,41 11,-114-8,0-3,36-3,-12-4,-77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1:25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0 203 4120 0 0,'0'0'25'0'0,"0"0"6"0"0,0 0 1 0 0,0 0-1 0 0,0 0-6 0 0,0 0-1 0 0,0 0 1 0 0,0 0 18 0 0,0 0 50 0 0,0 0 17 0 0,0 0-4 0 0,0 0-4 0 0,0 0-36 0 0,0 0-3 0 0,0 0 2 0 0,0-1 5 0 0,7-20 227 0 0,36 26 88 0 0,-9 7-293 0 0,-26-9-42 0 0,1 1 0 0 0,-1-2 1 0 0,1 1-1 0 0,0-1 0 0 0,0 0 0 0 0,0-1 1 0 0,0 0-1 0 0,0-1 0 0 0,1 0-50 0 0,103-4 453 0 0,-55-14-137 0 0,-26 12-57 0 0,-41-3 584 0 0,-1 9-754 0 0,-1 0 0 0 0,1 1-1 0 0,-1 1 1 0 0,1 0 0 0 0,0 0 0 0 0,-1 1 0 0 0,1 0 0 0 0,0 1 0 0 0,-4 2-89 0 0,-38 9 478 0 0,9-12-168 0 0,-20-1 859 0 0,151 5-334 0 0,-74-6-811 0 0,-12-1-18 0 0,0 1-1 0 0,0-1 0 0 0,0 1 1 0 0,0-1-1 0 0,0 0 0 0 0,0 0 1 0 0,0 0-1 0 0,0 0 0 0 0,0 0 0 0 0,0-1 1 0 0,0 1-1 0 0,0-1 0 0 0,0 1 1 0 0,-1-1-1 0 0,1 0 0 0 0,0 1 1 0 0,0-1-1 0 0,0 0 0 0 0,0 0 0 0 0,-1 0 1 0 0,1-1-1 0 0,-1 1 0 0 0,1 0 1 0 0,1-2-6 0 0,40-47 169 0 0,-30 34-116 0 0,-13 15-59 0 0,0 1-2 0 0,0 0 0 0 0,0 0 0 0 0,8-11-55 0 0,-17-20-53 0 0,3 22 112 0 0,4 5 12 0 0,0 1 0 0 0,0 0 0 0 0,-1-1-1 0 0,1 1 1 0 0,-1 1 0 0 0,1-1 0 0 0,-1 0 0 0 0,0 0 0 0 0,0 1 0 0 0,0 0 0 0 0,-1 0-1 0 0,1 0 1 0 0,-2-1-8 0 0,3 2 10 0 0,-10-5 371 0 0,38 26-322 0 0,32 22 20 0 0,13 12-9 0 0,-52-46-68 0 0,-24-41-2 0 0,3 28 0 0 0,0-1 0 0 0,-1 1 0 0 0,0-1 0 0 0,0 1 0 0 0,0 0 0 0 0,0 0 0 0 0,-1 0 0 0 0,0 1 0 0 0,0 0 0 0 0,0-1 0 0 0,-1 1 0 0 0,-1-1 0 0 0,-50-36 112 0 0,35 25 88 0 0,21 16-183 0 0,0 0 4 0 0,0 0-2 0 0,0 0 2 0 0,0 0-1 0 0,0 0 7 0 0,0 0-8 0 0,0 0-2 0 0,14 11 191 0 0,45 47 25 0 0,-57-55-207 0 0,0 1 220 0 0,-15-14-178 0 0,-92-59 68 0 0,84 49-13 0 0,20 20-95 0 0,1 0-9 0 0,0 0-2 0 0,0 0 4 0 0,0 0-1 0 0,0 0 11 0 0,0 0 6 0 0,19 14 205 0 0,124 110 367 0 0,-127-107-356 0 0,-16-17-243 0 0,0 0-2 0 0,0 0 0 0 0,0 0 0 0 0,0 0 1 0 0,0 0 4 0 0,0-1-37 0 0,-2 4 24 0 0,-6 18-5 0 0,-1 0 1 0 0,-1-1 0 0 0,-1 0-1 0 0,-1-1 1 0 0,-8 9 4 0 0,-11 13-40 0 0,50-49 40 0 0,67-70 0 0 0,-83 77 0 0 0,-11 12 0 0 0,-159 143 0 0 0,174-166 0 0 0,92-91 0 0 0,-65 71 17 0 0,-43 48 15 0 0,-66 59 8 0 0,30-27 5 0 0,63-77-43 0 0,52-49 20 0 0,-32 37 98 0 0,-17 25 234 0 0,-22-1-274 0 0,-2 10-74 0 0,0-1 0 0 0,0 1 0 0 0,0-1 0 0 0,-1 1 1 0 0,0 0-1 0 0,-1 0 0 0 0,0 1 0 0 0,-4-7-6 0 0,-18-25 31 0 0,-15-26 59 0 0,29 36 100 0 0,32 44-135 0 0,-6-6-52 0 0,-1 1 0 0 0,0 0-1 0 0,-1 1 1 0 0,0 0 0 0 0,-1 1-1 0 0,5 9-2 0 0,2 8-87 0 0,-16-29 71 0 0</inkml:trace>
  <inkml:trace contextRef="#ctx0" brushRef="#br0" timeOffset="806.593">317 269 8336 0 0,'0'0'73'0'0,"0"0"4"0"0,0 0-2 0 0,0 0-2 0 0,0 0-18 0 0,0 0-2 0 0,0 0-2 0 0,0 0 9 0 0,-3-2 23 0 0,-8-2-19 0 0,0-1 1 0 0,-1 1-1 0 0,1 1 1 0 0,-1 0-1 0 0,0 0 1 0 0,0 2 0 0 0,0-1-1 0 0,0 1 1 0 0,0 1-1 0 0,-1 0 1 0 0,1 1-1 0 0,-8 1-64 0 0,-23 0 144 0 0,-29-2 98 0 0,51-4-170 0 0,21 2-72 0 0,0 0 0 0 0,0 0 0 0 0,0 0 0 0 0,1 1 0 0 0,-1-1 0 0 0,1 0 0 0 0,-1 0 0 0 0,1 0 0 0 0,0 0 0 0 0,-1 1 0 0 0,1-1 0 0 0,0 0 0 0 0,0 1 0 0 0,0-1 0 0 0,0 1 0 0 0,1-1 0 0 0,-1 1 0 0 0,0-1 0 0 0,1 1 0 0 0,-1 0 0 0 0,1 0 0 0 0,-1 0 0 0 0,1 0 0 0 0,-1 0 0 0 0,1 0 0 0 0,0 0 0 0 0,0 0 0 0 0,1 0 0 0 0,4-1-1 0 0,0 0 1 0 0,1 1-1 0 0,-1 0 1 0 0,0 0-1 0 0,1 0 1 0 0,-1 1-1 0 0,1 1 1 0 0,-1-1-1 0 0,0 1 1 0 0,1 0 0 0 0,-1 1-1 0 0,4 1 1 0 0,44 4-2 0 0,6-3 55 0 0,-19-3 223 0 0,-42-1-247 0 0,0 0-5 0 0,0 0-5 0 0,0 0 2 0 0,-26 6 205 0 0,-68 4-25 0 0,88-9-178 0 0,-1 0-1 0 0,0 1 1 0 0,0 1-1 0 0,1-1 1 0 0,-1 1-1 0 0,1 0 1 0 0,0 0-1 0 0,0 1 1 0 0,0 0-1 0 0,0 0-22 0 0,-10 12 110 0 0,16-15-94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1:54.3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1 230,'786'0,"-502"-12,2-16,226-55,-329 47,-64 11,1 4,116-3,128 28,925-4,-1225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5:43.73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1,'-11'516,"10"-75,28-139,-24-280,1 0,1 0,1-1,1 1,5 10,-8-21,-2-8,-1 0,0 0,1 0,0 0,-1 0,1-1,0 1,0-1,1 0,-1 1,1-1,-1 0,1 0,-1-1,1 1,0 0,0-1,0 0,0 1,0-1,0-1,0 1,0 0,0-1,1 1,-1-1,0 0,0 0,1 0,1-1,401-4,-149 6,-215 5,-1 2,-1 2,1 1,7 5,-38-13,13 3,-1-2,1-1,0 0,0-2,14-1,4 1,-38 0,0-1,1 1,-1-1,0 0,1 0,-1 0,1 0,-1 0,0-1,0 0,1 1,-1-1,0-1,0 1,0 0,0-1,0 1,0-1,0 0,-1 0,1 0,0 0,-1-1,0 1,0-1,0 1,2-3,3-18,-1 0,-1 0,0-1,-2 1,-1-1,-1 0,-1 0,-2-17,1 5,5-174,-13 4,0 85,8-371,2 487,-1-1,1 1,-1 0,-1-1,1 1,-1 0,0-1,0 1,0 0,-1 0,1 0,-1 0,0 0,-1 0,0 0,1 1,-1-1,-1 1,1 0,-1 0,1 0,-1 1,0-1,-1 1,1 0,0 0,-1 0,0 0,0 1,1 0,-2 0,-116 0,74 4,35-2,-59 2,1-4,-46-7,-151-21,45 17,208 13,2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5:46.43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1,'1'920,"4"-724,9-1,8-1,38 152,107 307,-23-191,-108-380,-34-80,1 1,0-2,0 1,0 0,0-1,0 1,0-1,0 0,0 0,0 0,1 0,-1-1,0 1,1-1,-1 0,1 0,-1 0,0-1,1 1,-1-1,0 0,1 1,-1-1,2-1,3 0,158-20,0 8,2 6,0 8,-100 0,2026 1,301-1,-2309-4,0-3,12-6,-55 7,200-3,-93 8,19-13,-154 14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5:43.73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1,'-11'516,"10"-75,28-139,-24-280,1 0,1 0,1-1,1 1,5 10,-8-21,-2-8,-1 0,0 0,1 0,0 0,-1 0,1-1,0 1,0-1,1 0,-1 1,1-1,-1 0,1 0,-1-1,1 1,0 0,0-1,0 0,0 1,0-1,0-1,0 1,0 0,0-1,1 1,-1-1,0 0,0 0,1 0,1-1,401-4,-149 6,-215 5,-1 2,-1 2,1 1,7 5,-38-13,13 3,-1-2,1-1,0 0,0-2,14-1,4 1,-38 0,0-1,1 1,-1-1,0 0,1 0,-1 0,1 0,-1 0,0-1,0 0,1 1,-1-1,0-1,0 1,0 0,0-1,0 1,0-1,0 0,-1 0,1 0,0 0,-1-1,0 1,0-1,0 1,2-3,3-18,-1 0,-1 0,0-1,-2 1,-1-1,-1 0,-1 0,-2-17,1 5,5-174,-13 4,0 85,8-371,2 487,-1-1,1 1,-1 0,-1-1,1 1,-1 0,0-1,0 1,0 0,-1 0,1 0,-1 0,0 0,-1 0,0 0,1 1,-1-1,-1 1,1 0,-1 0,1 0,-1 1,0-1,-1 1,1 0,0 0,-1 0,0 0,0 1,1 0,-2 0,-116 0,74 4,35-2,-59 2,1-4,-46-7,-151-21,45 17,208 13,2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5:46.43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1,'1'920,"4"-724,9-1,8-1,38 152,107 307,-23-191,-108-380,-34-80,1 1,0-2,0 1,0 0,0-1,0 1,0-1,0 0,0 0,0 0,1 0,-1-1,0 1,1-1,-1 0,1 0,-1 0,0-1,1 1,-1-1,0 0,1 1,-1-1,2-1,3 0,158-20,0 8,2 6,0 8,-100 0,2026 1,301-1,-2309-4,0-3,12-6,-55 7,200-3,-93 8,19-13,-154 14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7:27.88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306 15,'2'1,"0"0,0 0,-1 0,1 0,0 0,-1 0,1 1,-1-1,0 1,1-1,-1 1,0-1,0 1,0 0,0 0,0 0,0-1,0 1,-1 0,1 0,-1 0,0 0,3 5,23 69,-3 1,-3 1,-4 1,2 46,15 69,-12-105,3-2,4 0,17 29,-9-32,-27-61,-8-19,0 1,0-1,1 1,-1-1,1 0,0 0,1 0,-1 0,1 0,-1 0,1-1,0 1,1-1,-1 0,0 0,1 0,0 0,0 0,0-1,0 0,0 0,0 0,0 0,5 0,95 8,151 33,-85-28,-88-6,0-3,0-4,23-4,10 1,262 1,-374 0,1 0,-1-1,1 1,-1-1,1 1,0-1,-1 0,0-1,1 1,-1 0,0-1,0 0,0 0,0 0,0 0,0 0,0 0,-1-1,1 0,-1 1,0-1,1 0,-1 0,-1 0,1 0,0-1,-1 1,0 0,0-1,0 1,0-1,0 1,0-2,7-33,-2 0,-1 0,-2 0,-2-1,-1 1,-2-1,-5-23,-89-575,92 606,2 11,-1 0,0 1,-2-1,0 1,-1 0,-1 1,-4-7,8 20,-1 1,1 0,-1 0,0 1,0-1,0 1,0 0,-1 0,1 0,-1 1,0-1,0 1,0 0,0 1,0-1,0 1,0 0,-1 0,-4 1,-9-4,-105-17,-1 6,0 5,-101 7,202 2,-1193 2,1155 4,39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7:45.40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0,'18'26,"33"140,-38-111,-4-21,24 96,6-2,42 92,-20-100,6-3,4-2,6-4,43 45,23 23,97 87,-182-213,3-2,1-3,3-3,23 10,-43-26,96 63,-3 2,4-7,4-5,3-8,35 8,121 18,67 3,-311-87,361 93,5-19,34-14,10-30,150-17,477-26,-1007-4,268-1,661-12,-581-13,-1-18,-3-19,-3-20,49-32,-190 34,-121 27,-3-6,-2-9,-2-7,-13-7,-132 74,0-1,0-1,-1 0,0-1,-2-1,1-1,-2 0,0-1,0-1,-2 0,0 0,-1-1,-1-1,0 0,-2 0,0-1,-1 0,0-4,2-33,-2-1,-3 1,-2-22,2-21,0 10,4 0,5 1,3 1,9-21,-9 48,-14 50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18.802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457 3376,'-12'-19,"-101"-78,86 73,0-1,2-1,1-1,2-1,0-1,2-1,1-1,2-1,-2-6,-1-6,2-1,2 0,2-1,1-1,3 0,3 0,-2-38,7 42,1 1,3-1,2 0,1 1,3 0,1 0,9-23,80-217,80-329,-73 350,-86 218,81-137,-67 128,-12 14,2 1,2 1,1 1,2 2,2 1,0 1,2 1,14-8,220-158,-242 180,0 2,1 0,0 2,1 0,1 2,-1 1,2 1,-1 1,6 1,424-98,-193 75,2 10,0 12,29 13,-113-3,619 30,-130 4,-151 28,-267-11,-132-25,63 13,46 23,-223-63,11 3,-1 1,0 0,-1 1,1 1,-1 1,-1 0,6 4,-19-10,1-1,-1 1,0 0,0 0,0 0,0 0,-1 0,1 0,-1 0,1 1,-1-1,0 0,-1 1,1-1,0 1,-1-1,0 1,0-1,0 1,0-1,-1 2,2 27,22 90,35 110,-52-208,29 100,3 7,-6 2,-5 1,1 56,-17 71,-14 102,-1-165,3-184,0-1,-1 0,-1 1,0-1,-1-1,0 1,-1 0,0-1,-1 0,0 0,-1-1,-1 1,1-1,-2-1,0 0,0 0,0-1,-7 5,-122 116,110-107,0-2,-1 0,-2-3,0 0,0-2,-18 5,-53 23,-1-5,-3-5,0-4,-50 5,-17-11,0-7,-1-8,-80-8,-507-6,736 5,1 1,0 2,0 0,-24 7,-91 25,2-13,-138 3,-630-24,-143-1,1009 0,0-2,0-1,0-2,1-1,-19-7,31 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21.63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0 169,'19'-27,"76"-25,-62 37,104-44,-119 54,0 2,1 0,-1 1,1 0,-1 2,1 0,12 2,11 0,446 0,-327 17,129-8,-137 17,-114-23,-1 1,0 2,-1 2,0 1,2 3,-14-5,0-1,1-2,0 0,0-2,0 0,1-2,14-1,39 7,66 22,-111-17,1-1,0-3,1-1,26 3,59 26,-33-4,-25 9,-45-28,1-1,0 0,1-2,0 0,1-1,0-2,1 0,-13-5,1 0,-1 0,0 1,-1 0,1 0,-1 1,1 1,2 2,18 12,1-1,1-2,1-1,1-1,10 5,57 36,19 31,-115-83,1 0,0-1,0 1,0-1,0-1,1 1,-1-1,1 0,0-1,0 0,-1 0,2 0,83 18,-71-12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1:21:59.32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177 129,'-30'87,"20"-3,4 0,5 62,0-87,-21 1199,23-805,-36-339,27 17,4 219,-21-126,20-171,-15 88,17-123,0-1,1 0,0 1,2 0,0-1,1 2,0 16,0-24,1 1,1 0,-1-1,2 1,0-1,0 0,1 0,1 0,-1-1,4 3,21 49,-29-57,1 0,-1 0,1-1,0 1,0-1,0 1,1-1,-1 0,1 1,0-1,1-1,-1 1,0 0,1-1,0 0,0 0,0 0,0 0,1-1,-1 1,1-1,1 0,113 31,-71-23,1-3,0-1,0-3,0-2,43-4,1 1,145 2,-5 34,108-33,338-1,-378-24,218 24,-246-11,-115 10,-58-21,39-9,-44 6,-16-15,5 15,-62 18,0 1,0 0,1 2,0 1,0 0,21 1,-23 1,-16 1,-1-1,0 0,1 0,-1 0,0 0,0-1,0 1,0-1,0 0,0 0,-1-1,1 1,-1-1,1 0,-1 0,0 0,0 0,0 0,-1-1,1 1,-1-1,0 0,0 0,0 0,0 0,0-1,7-19,0-1,-1-1,-2 0,0 0,-2 0,0-14,12-63,2 5,-3-1,-6 0,-2-84,-8 16,0 147,-2 0,-1 0,0 0,-1 1,-1-1,-6-11,-9-34,-18-101,28 96,3 0,3-1,3 0,4-29,-1 26,0 44,0-75,-4-1,-11-54,6 104,-9-61,-1-86,19-62,-2 245,-1-1,-1 1,-1 0,0 1,-7-18,-2-9,8 17,1 0,2 0,0 0,2 0,3-15,-1-22,-2 39,-1 6,1-1,1 1,1 0,1-1,1 1,5-18,-2 23,5-32,-13 46,0 1,0 0,0 0,0-1,0 1,0 0,0 0,0 0,0 0,-1 0,1 0,0 0,-1 0,1 1,0-1,-1 1,1-1,-1 1,1-1,-1 1,1 0,-2-1,3 1,-24-5,0 1,0 1,0 1,0 1,0 1,-5-1,-931 0,245 2,451 30,-80-26,199-7,-1286 2,1412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2:13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8640 0 0,'0'0'145'0'0,"13"-6"298"0"0,4 0-269 0 0,-15 4-100 0 0,1 0-1 0 0,-1 0 0 0 0,1 0 1 0 0,0 1-1 0 0,0-1 0 0 0,0 1 0 0 0,0 0 1 0 0,0 0-1 0 0,0 0 0 0 0,0 0 1 0 0,0 0-1 0 0,0 1 0 0 0,0-1 0 0 0,1 1 1 0 0,-1 0-1 0 0,0 0 0 0 0,0 0 1 0 0,0 1-1 0 0,1-1 0 0 0,-1 1 1 0 0,0 0-1 0 0,0-1 0 0 0,0 1 0 0 0,0 1 1 0 0,0-1-1 0 0,0 0 0 0 0,0 1 1 0 0,0-1-1 0 0,-1 1 0 0 0,1 0 0 0 0,-1 0 1 0 0,1 0-1 0 0,-1 0 0 0 0,0 1 1 0 0,1 0-74 0 0,-1 1 28 0 0,-1 0 0 0 0,0-1 0 0 0,0 1 0 0 0,0 0 0 0 0,0 0 0 0 0,-1-1 0 0 0,0 1 1 0 0,0 0-1 0 0,0 0 0 0 0,0 0 0 0 0,0 0 0 0 0,-1-1 0 0 0,1 1 0 0 0,-1 0 0 0 0,0 0 1 0 0,-1-1-1 0 0,1 1 0 0 0,0 0 0 0 0,-1-1 0 0 0,0 0 0 0 0,0 1 0 0 0,0-1-28 0 0,-12 34 102 0 0,9-20-62 0 0,4-13-25 0 0,-1 0 0 0 0,1 0 0 0 0,0 0 0 0 0,0 0 0 0 0,0 0 0 0 0,0 0 0 0 0,1 1 0 0 0,0-1 0 0 0,0 0 0 0 0,0 0 0 0 0,0 1 0 0 0,1-1 0 0 0,-1 0 0 0 0,1 0 0 0 0,0 0 0 0 0,0 1 0 0 0,1-1 0 0 0,-1 0 0 0 0,1 0-15 0 0,0-1 7 0 0,-1-1 0 0 0,1 1-1 0 0,-1 0 1 0 0,1-1 0 0 0,0 1 0 0 0,0-1 0 0 0,0 0-1 0 0,1 1 1 0 0,-1-1 0 0 0,0 0 0 0 0,1 0 0 0 0,-1-1-1 0 0,1 1 1 0 0,0 0 0 0 0,0-1 0 0 0,-1 0 0 0 0,1 1-1 0 0,0-1 1 0 0,0 0 0 0 0,0-1 0 0 0,0 1 0 0 0,0 0-1 0 0,1-1 1 0 0,-1 0 0 0 0,0 0 0 0 0,0 0 0 0 0,0 0-1 0 0,0 0 1 0 0,0 0 0 0 0,1-1-7 0 0,17-8 199 0 0,-26 25-111 0 0,-3 44 24 0 0,15 73 40 0 0,-7-129-150 0 0,0 5 10 0 0,-1 1 0 0 0,0-1 1 0 0,0 1-1 0 0,-1-1 0 0 0,-1 0 0 0 0,1 0 0 0 0,-1 1 0 0 0,-1-2 0 0 0,0 1 0 0 0,0 0 1 0 0,-1 0-13 0 0,2-6 4 0 0,-1-1 0 0 0,1 0 1 0 0,-1 1-1 0 0,1-1 1 0 0,-1-1-1 0 0,0 1 0 0 0,0 0 1 0 0,0-1-1 0 0,0 0 0 0 0,0 0 1 0 0,0 0-1 0 0,0 0 1 0 0,-1-1-1 0 0,1 0 0 0 0,0 1 1 0 0,0-2-1 0 0,0 1 1 0 0,-4-1-5 0 0,-23 3 17 0 0,22-1-9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1:23:32.60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1,'1'13,"0"1,1 0,1 0,0-1,1 1,0-1,3 4,13 48,-3 1,4 39,-6-26,23 146,-10 1,-10 1,-12 228,-8 245,-10-330,11-346,-1 0,-1 0,-2 0,0 0,-1 0,-6 13,-6 15,3 1,2 1,2 0,1 15,-24 257,31-292,2 1,1 0,2 0,5 21,0 17,11 208,18-188,-17-54,-15-32,1 1,0-1,0 0,1 0,0-1,0 0,0 0,1 0,0-1,0 0,1 0,3 1,5 5,28 18,2-2,1-2,1-2,1-3,1-1,0-2,1-3,19 1,38-1,0-5,1-5,51-6,-53 1,1662 0,-1617 0,489 15,-221 12,5-18,27-9,-447 1,-1 1,0-1,0-1,0 1,1-1,-1 1,0-1,0-1,0 1,0 0,0-1,0 0,-1 0,1 0,-1 0,1-1,-1 1,0-1,0 0,0 0,0 0,0 0,-1-1,1 1,-1-1,0 0,10-37,-2-1,-2 0,-1-1,-3 1,-1-1,-3-20,1 31,29-318,-16-110,-12 302,9-15,7 1,14-36,19-167,-36 84,-20-209,-1 214,3-214,-18 325,-9 87,27 83,1-1,-1 1,0 0,-1 0,1 0,-1 0,0 1,0-1,-1 1,1 0,-1 1,0-1,0 1,0 0,-1 0,1 0,0 1,-1 0,-3-1,-47-5,0 2,-1 3,-47 4,40 0,-3322 0,2929 11,12-12,308 13,68 3,51-9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1:24:48.42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86 50,'0'121,"0"137,-15 50,-19-102,30-167,2 1,2-1,4 24,-4 101,-8-41,-6-78,13-42,-1 0,1 0,-1-1,1 1,0 0,0 0,0 1,0-1,1 0,-1 0,1 0,0 0,0 1,0-1,0 0,1 0,-1 0,1 1,0-1,0 0,0 0,1 1,3 5,1-2,0 1,1-1,0 0,0 0,1-1,0 1,0-2,0 1,0-1,1-1,0 0,0 0,0 0,1-1,-1-1,2 1,26 4,0-2,0-1,34-1,-71-3,634 4,-384-6,2585 1,-2718-9,327 8,-441 2,1 0,0-1,-1 0,1 0,0 0,-1-1,1 1,-1-1,0 0,1 0,-1 0,0 0,0 0,0-1,0 1,-1-1,1 0,-1 0,0 0,0 0,2-3,30-75,-7-120,-19 131,-2 0,-3-1,-5-28,1 29,0-204,25 100,0 30,-46-28,21 168,0 1,1-1,-2 0,1 1,0-1,-1 1,1-1,-1 1,0 0,0 0,0 0,-1 0,1 0,-1 0,0 1,1-1,-1 1,0 0,-1 0,1 0,0 0,-3-1,-26-12,0 1,0 2,-2 1,1 1,-1 2,-1 2,-21-2,-53 0,-85 6,144 2,-2545 3,2313 7,-28 3,-388-14,685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1:24:57.97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1,'10'315,"-9"-116,-3-31,8 0,6-1,23 98,-3-135,31 74,-49-161,-8-25,0 0,-1 0,0 0,-2 1,0-1,-2 1,0 0,-1 11,0-24,0 1,0-1,1 0,0 0,0 1,0-1,1 0,0 0,0 0,1 0,-1-1,1 1,14 50,-17-50,1-1,0 1,0-1,0 1,1-1,0 1,0-1,0 0,1 0,-1 0,1 0,1 0,-1 0,0-1,1 0,0 0,0 0,1 0,-1 0,1-1,-1 0,4 2,15 1,1 0,-1-2,1-1,0-1,0 0,0-2,19-3,2 3,1945-3,-1307 3,-653 1,0 1,-1 1,1 1,-1 2,0 1,1 2,13 0,1-1,0-2,0-2,1-2,-1-2,8-2,-24 1,73 17,-64-7,0 1,-1 2,-1 2,2 2,-18-8,2-1,-1 0,1-1,0-1,0-1,0-2,1 1,-1-2,17-2,356-1,-391 2,-1 0,0 0,0 1,0-1,0-1,0 1,1 0,-1 0,0-1,0 1,0-1,0 0,0 0,0 0,0 0,0 0,-1 0,1 0,0 0,-1-1,1 1,0-1,-1 1,0-1,1 0,-1 1,0-1,0 0,0 0,0 0,0 0,0 0,-1 0,1-1,3-113,-6 78,0-227,-19 99,8 89,4-17,5-1,4-38,-8 52,6 64,-1 1,2 0,0 0,2-1,-1 1,2-4,10-44,-3 21,-2-2,-2 1,0-33,-7-132,1 204,1 0,-1 1,0-1,-1 0,1 1,-1-1,0 1,0-1,0 1,-1 0,1 0,-1 0,0 0,0 0,-1 1,1-1,-1 1,1 0,-1 0,0 0,0 1,-1-1,1 1,0 0,-1 0,0 0,1 1,-1 0,0 0,1 0,-5 0,-152-2,96 4,-2251 0,2179-3,-1-6,-1-7,-437-73,-103-55,643 134,-45-20,65 24,1 0,-1 1,1 1,-1 1,0 0,0 1,0 1,-15 1,21 0,-6-1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06:23:20.4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3063 717 4616 0 0,'0'0'24'0'0,"-3"-4"-1"0"0,2 3-19 0 0,0-1 5 0 0,0 0-1 0 0,0 1 1 0 0,0-1-1 0 0,0 1 1 0 0,-1 0 0 0 0,1-1-1 0 0,-1 1 1 0 0,1 0 0 0 0,-1 0-1 0 0,1-1 1 0 0,-1 1 0 0 0,1 0-1 0 0,-1 1 1 0 0,0-1 0 0 0,0 0-1 0 0,1 0 1 0 0,-1 1 0 0 0,0-1-1 0 0,0 1 1 0 0,0 0 0 0 0,0 0-1 0 0,-1-1-8 0 0,-4 1 210 0 0,6 0-169 0 0,-1-1-1 0 0,1 1 1 0 0,-1 0 0 0 0,1 0-1 0 0,-1 0 1 0 0,1 0-1 0 0,-1 0 1 0 0,1 0-1 0 0,-1 0 1 0 0,1 1-1 0 0,-1-1 1 0 0,1 0-1 0 0,-1 1 1 0 0,1-1-1 0 0,0 1 1 0 0,-1 0-1 0 0,1-1 1 0 0,-1 1-1 0 0,1 0 1 0 0,0 0-1 0 0,0 0 1 0 0,0 0-1 0 0,-1 0 1 0 0,1 1-41 0 0,-34 67 685 0 0,29-45-676 0 0,1 0 0 0 0,1 1 0 0 0,1 0-1 0 0,2 0 1 0 0,0 8-9 0 0,-2 389 425 0 0,3-414-426 0 0,-1 134 617 0 0,-7-1 0 0 0,-12 47-616 0 0,-6-65 337 0 0,-7 61-11 0 0,31-162-297 0 0,-3 35 126 0 0,3 1-1 0 0,3 0 1 0 0,1 2-155 0 0,-5 6 292 0 0,3-9-133 0 0,14-46-159 0 0,-5-4 0 0 0,-1-1 0 0 0,1 0 0 0 0,1-1 0 0 0,-1 0 0 0 0,1 0 0 0 0,0-1 0 0 0,0 0 0 0 0,0-1 0 0 0,0 0 0 0 0,1-1 0 0 0,-1 0 0 0 0,1 0 0 0 0,0-1 0 0 0,-1-1 0 0 0,10 0 0 0 0,-1 2 0 0 0,132 8 0 0 0,-48 9 0 0 0,-5-8 0 0 0,91 36 37 0 0,-73-15-18 0 0,-93-29-16 0 0,35 3 27 0 0,0 3 1 0 0,50 15-31 0 0,-57-13 45 0 0,-1-1 0 0 0,2-3 0 0 0,-1-1 0 0 0,11-3-45 0 0,34 4 60 0 0,112-10 112 0 0,-73-3-47 0 0,174 15 107 0 0,-124-4-95 0 0,162 19 94 0 0,-120-13-96 0 0,-31-2-53 0 0,-62-11 68 0 0,78-12-150 0 0,80-11 101 0 0,-150 7-44 0 0,1 7 1 0 0,46 6-58 0 0,73 0 65 0 0,-152 4-22 0 0,-1-6-1 0 0,29-8-42 0 0,4-12 42 0 0,-25 11-18 0 0,150-12 57 0 0,-8 19-10 0 0,-111 20-22 0 0,16 13-10 0 0,90 17 25 0 0,-243-39-62 0 0,64 12 23 0 0,2-3 1 0 0,-1-4-1 0 0,6-3-25 0 0,249 3 43 0 0,-62-11-30 0 0,1 4-11 0 0,-104 0-9 0 0,-16-12 4 0 0,59-8-10 0 0,-22-9 4 0 0,-53 4-5 0 0,24-2 5 0 0,-32 19 8 0 0,-43 5 1 0 0,76-11 1 0 0,-18-15 20 0 0,-33-1 21 0 0,-95 26-27 0 0,0 0 1 0 0,0-1-1 0 0,0 0 0 0 0,-1-1 1 0 0,0 0-1 0 0,0-1 1 0 0,0 0-1 0 0,-1-1 1 0 0,0-1-1 0 0,-1 1 1 0 0,0-2-1 0 0,0 1 1 0 0,-1-2-1 0 0,0 1 1 0 0,3-7-16 0 0,-7 9 8 0 0,1 0-1 0 0,-1 0 0 0 0,0 0 0 0 0,-1-1 0 0 0,0 1 1 0 0,0-1-1 0 0,-1 0 0 0 0,0-1 0 0 0,0-2-7 0 0,22-220 62 0 0,-24 216-60 0 0,2-167 19 0 0,-4 97-3 0 0,8-109-9 0 0,2 50-2 0 0,-10-40-7 0 0,-5 65 0 0 0,5 113 0 0 0,-1-55 0 0 0,-3-1 0 0 0,-2 1 0 0 0,-4 1 0 0 0,-8-26 0 0 0,-70-108 0 0 0,76 160 0 0 0,-57-121 0 0 0,57 138 0 0 0,-2 1 0 0 0,1 0 0 0 0,-2 1 0 0 0,0 1 0 0 0,-1 0 0 0 0,-4-1 0 0 0,6 5-2 0 0,-1 0 0 0 0,0 2 1 0 0,-1 0-1 0 0,0 1 1 0 0,-12-4 1 0 0,-92-23-11 0 0,26 11-9 0 0,-83-15 4 0 0,33 12-3 0 0,-3 10 2 0 0,23 0-3 0 0,47 6 17 0 0,0 3 0 0 0,-1 3 0 0 0,-1 3 3 0 0,-209-20 0 0 0,-189-28 0 0 0,258 24 14 0 0,126 20 16 0 0,-1 4-1 0 0,-13 5-29 0 0,-44 8 48 0 0,-128 17 85 0 0,116-19-90 0 0,1-6 76 0 0,-24 4 58 0 0,137-5-154 0 0,-143 2 19 0 0,148-4-2 0 0,1 2-1 0 0,-1 1 0 0 0,1 3 1 0 0,-3 2-40 0 0,-16-3 56 0 0,-259 14 53 0 0,59 2-36 0 0,123-19-13 0 0,0 2-14 0 0,-110 6 168 0 0,92-3-139 0 0,61-8-6 0 0,-14 10-11 0 0,-150 10 156 0 0,221-18-195 0 0,-125 0 21 0 0,-6 3 25 0 0,-32 0 11 0 0,27-9-34 0 0,5 1 12 0 0,24 1-28 0 0,-92 6-9 0 0,21 8-4 0 0,146-8 6 0 0,-115 7 20 0 0,-38 12 9 0 0,82-15-18 0 0,15 2 20 0 0,-5 6 56 0 0,46-2-6 0 0,-150 33-20 0 0,74-26 34 0 0,127-15-77 0 0,0 2 1 0 0,1 2 0 0 0,-26 9-38 0 0,55-15 0 0 0,1 0 0 0 0,-1 1-1 0 0,1-1 1 0 0,0 1 0 0 0,0 0 0 0 0,0 0 0 0 0,0 0 0 0 0,0 1 0 0 0,1 0 0 0 0,0-1 0 0 0,-3 6 0 0 0,-17 52-4 0 0,20-45 1 0 0,-1 0-1 0 0,1-1 1 0 0,1 1-1 0 0,0 0 1 0 0,2 0-1 0 0,-1 0 1 0 0,2 0-1 0 0,1 1 0 0 0,0-1 1 0 0,2 6 3 0 0,48 241-57 0 0,-19-94 5 0 0,-13-82-10 0 0,-5 1 0 0 0,-2 12 62 0 0,-2 143-82 0 0,-2-92 4 0 0,-7-115 62 0 0</inkml:trace>
  <inkml:trace contextRef="#ctx0" brushRef="#br0" timeOffset="1">26 2911 3616 0 0,'0'0'33'0'0,"0"0"5"0"0,0 0-2 0 0,0 0 5 0 0,0 0-12 0 0,0 0 1 0 0,2-1-4 0 0,83-81 541 0 0,-77 72-529 0 0,2-3 35 0 0,1 0-1 0 0,0 1 1 0 0,1 0-1 0 0,0 1 0 0 0,1 0 1 0 0,0 1-1 0 0,4-1-72 0 0,-7 5 23 0 0,-1 1 1 0 0</inkml:trace>
  <inkml:trace contextRef="#ctx0" brushRef="#br0" timeOffset="2">1 2967 3112 0 0,'35'64'136'0'0,"-30"-59"-115"0"0,1 1 0 0 0,-1-1 0 0 0,-1 1-1 0 0,1 0 1 0 0,-1 0 0 0 0,0 0 0 0 0,0 0 0 0 0,-1 1 0 0 0,1-1 0 0 0,-2 1 0 0 0,1 0 0 0 0,-1 0-1 0 0,0 1 1 0 0,0-1 0 0 0,-1 0 0 0 0,0 0 0 0 0,0 1 0 0 0,-1 2-21 0 0,3-20 23 0 0,-1 0 1 0 0,2 0-1 0 0,-1 1 0 0 0,1 0 1 0 0,1-1-1 0 0,0 1 0 0 0,0 1 1 0 0,0-1-1 0 0,1 1 0 0 0,1 0 1 0 0,-1 0-1 0 0,5-4-23 0 0,-5 10 5 0 0,-1 0 0 0 0,0 0-1 0 0,1 0 1 0 0,-1 1 0 0 0,1 0 0 0 0,0 0 0 0 0,-1 0 0 0 0,1 1-1 0 0,0 0 1 0 0,-1 0 0 0 0,1 0 0 0 0,0 1 0 0 0,-1-1 0 0 0,1 2 0 0 0,-1-1-1 0 0,4 2-4 0 0,-3-2 3 0 0,37 22 21 0 0,-29-9-18 0 0,-5-5-3 0 0,-5-3 0 0 0,-1-3-2 0 0,0 2 1 0 0,2 4 0 0 0,2 4 2 0 0,2 3 2 0 0,33 49 40 0 0,-42-61-42 0 0,0 0 0 0 0,0 1 0 0 0,-1-1-1 0 0,0 1 1 0 0,1-1 0 0 0,-2 0 0 0 0,1 0-1 0 0,0 0 1 0 0,-1 0 0 0 0,0 0 0 0 0,0 0-1 0 0,0 0 1 0 0,-1 0 0 0 0,-1 2-4 0 0,-2 4 3 0 0,-4 2 15 0 0,0 0-1 0 0,-1-1 1 0 0,0 0 0 0 0,-1-1-1 0 0,0 0 1 0 0,0-1 0 0 0,-1 0-1 0 0,0-1 1 0 0,-1 0 0 0 0,0-2-1 0 0,0 1 1 0 0,0-2 0 0 0,-7 2-18 0 0,15-4 12 0 0,2-1-2 0 0,0 0 4 0 0,1 0 0 0 0,-1 0 1 0 0,-1 0-1 0 0,1 0 0 0 0,0 0 1 0 0,0-1-1 0 0,-1 0 0 0 0,1 0 1 0 0,0 0-1 0 0,-1-1 0 0 0,1 1 0 0 0,-1-1 1 0 0,1 0-1 0 0,-1 0 0 0 0,1 0 1 0 0,-1-1-1 0 0,1 0 0 0 0,-1 0 1 0 0,1 0-1 0 0,0 0 0 0 0,-4-2-14 0 0,4-2 30 0 0,2-2-5 0 0</inkml:trace>
  <inkml:trace contextRef="#ctx0" brushRef="#br0" timeOffset="3">495 2585 3000 0 0,'24'76'338'0'0,"4"-2"-1"0"0,4 0 1 0 0,23 37-338 0 0,-39-76 69 0 0,-13-27-47 0 0,0 0 0 0 0,1 0 0 0 0,-1 0 0 0 0,2 0 0 0 0,-1-1 0 0 0,1 0 0 0 0,0 0 1 0 0,0 0-1 0 0,1 0 0 0 0,0-1 0 0 0,0 0 0 0 0,1 0 0 0 0,0-1-22 0 0,-1-2 161 0 0,-9-7-77 0 0,-17-13-45 0 0,5 3-11 0 0,-58-71 66 0 0,71 83-92 0 0,0 1 0 0 0,1-1 0 0 0,0 0 0 0 0,-1 1 0 0 0,1-1 0 0 0,0 0 1 0 0,0 0-1 0 0,0 0 0 0 0,0 0 0 0 0,0 0 0 0 0,0 0 0 0 0,1 0 1 0 0,-1-1-1 0 0,1 1 0 0 0,-1 0 0 0 0,1 0 0 0 0,0 0 0 0 0,0-1 1 0 0,0 1-1 0 0,0 0 0 0 0,0 0 0 0 0,1-1 0 0 0,-1 1 0 0 0,1 0 1 0 0,-1 0-1 0 0,1 0 0 0 0,0 0 0 0 0,0 0 0 0 0,0 0 0 0 0,0 0 1 0 0,0 0-1 0 0,0 0 0 0 0,0 0 0 0 0,1 0 0 0 0,-1 1 0 0 0,1-1 1 0 0,1-1-3 0 0,-1 0 1 0 0,1 0 1 0 0,0 0 0 0 0,-1-1-1 0 0,2 2 1 0 0,-1-1 0 0 0,0 0-1 0 0,1 1 1 0 0,-1-1 0 0 0,1 1-1 0 0,-1 0 1 0 0,1 0 0 0 0,0 1 0 0 0,0-1-1 0 0,0 1 1 0 0,0 0 0 0 0,0 0-1 0 0,0 0 1 0 0,1 0 0 0 0,-1 1-1 0 0,0 0 1 0 0,0 0 0 0 0,1 0 0 0 0,-1 0-1 0 0,0 0 1 0 0,0 1 0 0 0,0 0-1 0 0,0 0 1 0 0,0 0 0 0 0,0 1-1 0 0,0-1 1 0 0,0 1 0 0 0,0 0 0 0 0,2 1-2 0 0,112 91 65 0 0,-117-93-63 0 0,0 0-1 0 0,0 0 1 0 0,0 0 0 0 0,0 0 0 0 0,0 0 0 0 0,-1 0-1 0 0,1 1 1 0 0,0-1 0 0 0,-1 0 0 0 0,1 0-1 0 0,-1 1 1 0 0,1-1 0 0 0,-1 0 0 0 0,0 1 0 0 0,1-1-1 0 0,-1 0 1 0 0,0 1 0 0 0,0-1 0 0 0,0 1 0 0 0,0-1-1 0 0,0 0 1 0 0,0 1 0 0 0,0-1 0 0 0,-1 0-1 0 0,1 1 1 0 0,0-1 0 0 0,-1 0 0 0 0,1 1 0 0 0,-1-1-1 0 0,0 0 1 0 0,1 0 0 0 0,-1 1 0 0 0,0-1-1 0 0,0 0 1 0 0,0 0 0 0 0,0 0 0 0 0,0 0-2 0 0,-38 37 45 0 0,-40 4-1 0 0,5-19 17 0 0,52-25-13 0 0,21 0-40 0 0</inkml:trace>
  <inkml:trace contextRef="#ctx0" brushRef="#br0" timeOffset="4">894 2777 4512 0 0,'19'-2'28'0'0,"-14"2"-19"0"0,0-1 0 0 0,0 1 0 0 0,0-1 0 0 0,0 0 0 0 0,0-1 0 0 0,0 1 0 0 0,0-1 0 0 0,0 0 0 0 0,0 0 0 0 0,-1-1 0 0 0,4-2-9 0 0,-4 4 8 0 0,-2-1 1 0 0,1 0 0 0 0,0 0 0 0 0,0 0 0 0 0,-1-1 0 0 0,1 1-1 0 0,-1-1 1 0 0,0 1 0 0 0,1-1 0 0 0,-1 0 0 0 0,-1 0 0 0 0,1 0 0 0 0,0 0-1 0 0,-1 0 1 0 0,1 0 0 0 0,-1 0 0 0 0,0-1 0 0 0,0 1 0 0 0,0 0 0 0 0,-1-1-1 0 0,1 1 1 0 0,-1-1 0 0 0,0 1 0 0 0,0-1 0 0 0,0-2-9 0 0,-1 3 8 0 0,0 0 0 0 0,0-1 0 0 0,0 1 0 0 0,0 0 0 0 0,0 0 0 0 0,-1 0 0 0 0,0 0 0 0 0,1 0 0 0 0,-1 0 0 0 0,-1 0 0 0 0,1 1 0 0 0,0-1 0 0 0,0 1-1 0 0,-1-1 1 0 0,0 1 0 0 0,1 0 0 0 0,-1 0 0 0 0,0 0 0 0 0,0 0 0 0 0,0 1 0 0 0,0-1 0 0 0,0 1 0 0 0,0-1 0 0 0,-1 1 0 0 0,1 0 0 0 0,0 1 0 0 0,-1-1 0 0 0,1 1 0 0 0,-1-1 0 0 0,1 1 0 0 0,-1 0 0 0 0,1 0 0 0 0,0 0 0 0 0,-1 1 0 0 0,1-1 0 0 0,-1 1 0 0 0,1 0 0 0 0,0 0 0 0 0,-1 0 0 0 0,1 0 0 0 0,0 1 0 0 0,0-1 0 0 0,0 1 0 0 0,0 0 0 0 0,0 0 0 0 0,1 0 0 0 0,-1 0 0 0 0,0 0 0 0 0,1 1 0 0 0,-1-1 0 0 0,1 1 0 0 0,0 0-1 0 0,-1 2-6 0 0,-1 1 8 0 0,1 0 1 0 0,0 1 0 0 0,0-1 0 0 0,0 1 0 0 0,1 0 0 0 0,0 0 0 0 0,1 0 0 0 0,-1 0 0 0 0,2 0 0 0 0,-1 1 0 0 0,1-1-1 0 0,0 0 1 0 0,0 0 0 0 0,0 0 0 0 0,1 1 0 0 0,1-1 0 0 0,-1 0 0 0 0,1 0 0 0 0,0 0 0 0 0,1-1 0 0 0,-1 1 0 0 0,1 0 0 0 0,1 0-11 0 0,-1-3 16 0 0,-1 0-1 0 0,1 0 1 0 0,-1-1-1 0 0,1 0 1 0 0,0 1-1 0 0,0-1 1 0 0,0 0-1 0 0,1 0 1 0 0,-1-1-1 0 0,1 1 1 0 0,-1-1-1 0 0,1 0 1 0 0,0 0-1 0 0,0 0 1 0 0,0 0-1 0 0,0-1 1 0 0,1 1-1 0 0,-1-1 1 0 0,0 0-1 0 0,0 0 1 0 0,1-1-1 0 0,-1 1 1 0 0,0-1-1 0 0,1 0 1 0 0,-1 0-1 0 0,1-1 1 0 0,-1 1-1 0 0,0-1 1 0 0,1 0-1 0 0,-1 0 1 0 0,0 0-1 0 0,1-1-14 0 0,49-35 251 0 0,-40 23-196 0 0</inkml:trace>
  <inkml:trace contextRef="#ctx0" brushRef="#br0" timeOffset="5">1208 2478 4720 0 0,'-3'-1'27'0'0,"0"0"0"0"0,-1 0 0 0 0,1 0 0 0 0,-1 0 0 0 0,0 1 0 0 0,1 0 1 0 0,-1-1-1 0 0,1 1 0 0 0,-1 1 0 0 0,1-1 0 0 0,-1 0 0 0 0,0 1 0 0 0,1 0 0 0 0,0 0 0 0 0,-1 0 0 0 0,1 0 1 0 0,-1 0-1 0 0,1 1 0 0 0,0 0 0 0 0,0-1 0 0 0,0 1 0 0 0,0 0 0 0 0,0 1 0 0 0,0-1 0 0 0,1 0 0 0 0,-1 1 1 0 0,1-1-1 0 0,-1 1 0 0 0,1 0 0 0 0,0 0 0 0 0,0 0 0 0 0,0 0 0 0 0,1 0 0 0 0,-1 1 0 0 0,1-1 0 0 0,0 0 0 0 0,-1 2-27 0 0,-5 50 672 0 0,7-53-661 0 0,0-1 0 0 0,1 0 0 0 0,-1 1 0 0 0,0-1 0 0 0,1 0 0 0 0,-1 1 0 0 0,0-1 0 0 0,1 0 0 0 0,0 0 0 0 0,-1 1 0 0 0,1-1 0 0 0,0 0 0 0 0,0 0-1 0 0,-1 0 1 0 0,1 0 0 0 0,0 0 0 0 0,0 0 0 0 0,0 0 0 0 0,0 0 0 0 0,1 0 0 0 0,-1-1 0 0 0,0 1 0 0 0,0 0 0 0 0,0-1 0 0 0,1 1 0 0 0,-1-1 0 0 0,0 1 0 0 0,1-1 0 0 0,-1 1 0 0 0,0-1 0 0 0,1 0 0 0 0,-1 0 0 0 0,0 0 0 0 0,1 0 0 0 0,-1 0 0 0 0,1 0-1 0 0,-1 0 1 0 0,1 0-11 0 0,170-17 512 0 0,-164 17-476 0 0,-6-1-26 0 0,0 1 1 0 0,0 0-1 0 0,0 0 0 0 0,-1 0 1 0 0,1 0-1 0 0,0 0 1 0 0,0 0-1 0 0,0 0 0 0 0,0 0 1 0 0,0 1-1 0 0,-1-1 0 0 0,1 1 1 0 0,0 0-1 0 0,0-1 1 0 0,-1 1-1 0 0,1 0 0 0 0,0 0 1 0 0,-1 0-1 0 0,1 0 0 0 0,-1 0 1 0 0,1 0-11 0 0,-21 23 174 0 0,11-14-167 0 0,0-1 5 0 0,1-1 1 0 0,-1 1 0 0 0,-1-1-1 0 0,1-1 1 0 0,-1 1 0 0 0,-1-2-1 0 0,1 1 1 0 0,-1-1-1 0 0,0-1 1 0 0,-1 1 0 0 0,0-2-13 0 0,7-2 1 0 0,3-1 0 0 0,0-1-1 0 0,1 0 0 0 0,-1 1 1 0 0,0-1-1 0 0,1 1 1 0 0,-1-1-1 0 0,0 0 1 0 0,1 0-1 0 0,-1 1 1 0 0,0-1-1 0 0,0 0 0 0 0,1 0 1 0 0,-1 0-1 0 0,0 0 1 0 0,0 0-1 0 0,0 0 1 0 0,1 0-1 0 0,-1 0 1 0 0,0 0-1 0 0,0 0 0 0 0,1 0 1 0 0,-1-1-1 0 0,0 1 1 0 0,0 0-1 0 0,1-1 1 0 0,-1 1-1 0 0,0 0 1 0 0,1-1-1 0 0,-1 1 0 0 0,0-1 1 0 0,1 1-1 0 0,-1-1 1 0 0,1 1-1 0 0,-1-3 0 0 0</inkml:trace>
  <inkml:trace contextRef="#ctx0" brushRef="#br0" timeOffset="6">1281 2111 4720 0 0,'87'171'205'0'0,"-64"-125"-130"0"0,-1 2 0 0 0,-3 0 0 0 0,5 26-75 0 0,-23-74 1 0 0,5 21 16 0 0,1-2-1 0 0</inkml:trace>
  <inkml:trace contextRef="#ctx0" brushRef="#br0" timeOffset="7">1218 2431 4216 0 0,'0'0'0'0'0,"0"0"0"0"0,12-9 0 0 0,-2 2 8 0 0,0-3 0 0 0,1-1 0 0 0,1-2 0 0 0,0 1 8 0 0,1 3-8 0 0,2-2 0 0 0,1-2 0 0 0,-1 1 56 0 0,0 2 8 0 0,1 0-8 0 0,2 2 8 0 0,1-1-32 0 0,-1-1 8 0 0,2-2-8 0 0</inkml:trace>
  <inkml:trace contextRef="#ctx0" brushRef="#br0" timeOffset="8">539 3729 3312 0 0,'-1'-2'18'0'0,"-1"0"-1"0"0,1 0 1 0 0,-1 0 0 0 0,1 0-1 0 0,-1 1 1 0 0,0-1 0 0 0,0 1-1 0 0,0-1 1 0 0,0 1 0 0 0,0 0-1 0 0,0 0 1 0 0,0 0 0 0 0,0 0-1 0 0,-1 0 1 0 0,1 0 0 0 0,0 1 0 0 0,-1-1-1 0 0,1 1 1 0 0,0 0 0 0 0,-1-1-1 0 0,1 1 1 0 0,0 0 0 0 0,-1 0-1 0 0,1 1 1 0 0,0-1 0 0 0,-1 0-1 0 0,1 1 1 0 0,0-1 0 0 0,-1 1-1 0 0,1 0 1 0 0,0 0 0 0 0,0 0-1 0 0,0 0 1 0 0,-1 0 0 0 0,1 0 0 0 0,0 1-1 0 0,1-1 1 0 0,-1 1-18 0 0,-11 17 197 0 0,2 0-1 0 0,1 1 1 0 0,0 0 0 0 0,1 0-1 0 0,2 1 1 0 0,0 0 0 0 0,1 1-1 0 0,0 2-196 0 0,3-11 27 0 0,1 0 0 0 0,0 1 1 0 0,1-1-1 0 0,0 0 0 0 0,1 0 0 0 0,1 1 0 0 0,0 3-27 0 0,0-14 13 0 0,-1 0 1 0 0,1 1-1 0 0,0-1 0 0 0,0 1 1 0 0,0-1-1 0 0,0 0 1 0 0,1 0-1 0 0,-1 0 0 0 0,1 0 1 0 0,0 0-1 0 0,0 0 0 0 0,0 0 1 0 0,0 0-1 0 0,0-1 0 0 0,1 1 1 0 0,-1-1-1 0 0,1 0 1 0 0,0 1-1 0 0,0-1 0 0 0,0 0 1 0 0,0-1-1 0 0,0 1 0 0 0,0-1 1 0 0,0 1-1 0 0,0-1 0 0 0,1 0 1 0 0,-1 0-1 0 0,0 0 0 0 0,3 0-13 0 0,1-1 22 0 0,-1 0 0 0 0,1-1 0 0 0,0 1-1 0 0,-1-1 1 0 0,1-1 0 0 0,-1 1 0 0 0,1-1-1 0 0,-1 0 1 0 0,0-1 0 0 0,5-2-22 0 0,2-1 24 0 0</inkml:trace>
  <inkml:trace contextRef="#ctx0" brushRef="#br0" timeOffset="9">591 3759 4912 0 0,'-2'10'122'0'0,"-1"-1"0"0"0,2 1 1 0 0,-1 0-1 0 0,1 0 0 0 0,1 0 0 0 0,0 0 0 0 0,0 0 1 0 0,1 0-1 0 0,0 0 0 0 0,1 0 0 0 0,0 0 0 0 0,1-1 1 0 0,0 1-1 0 0,0-1 0 0 0,3 4-122 0 0,-6-12 26 0 0,0 0-1 0 0,1 0 1 0 0,0-1-1 0 0,-1 1 0 0 0,1 0 1 0 0,-1-1-1 0 0,1 1 1 0 0,0 0-1 0 0,-1-1 1 0 0,1 1-1 0 0,0-1 1 0 0,0 1-1 0 0,-1-1 1 0 0,1 0-1 0 0,0 1 1 0 0,0-1-1 0 0,0 0 0 0 0,0 1 1 0 0,0-1-1 0 0,-1 0 1 0 0,1 0-1 0 0,0 0 1 0 0,0 0-1 0 0,0 0 1 0 0,0 0-1 0 0,0 0 1 0 0,0 0-1 0 0,0 0 1 0 0,0 0-1 0 0,-1 0 0 0 0,1 0 1 0 0,0-1-1 0 0,0 1 1 0 0,0 0-1 0 0,0-1 1 0 0,-1 1-1 0 0,1-1 1 0 0,0 1-1 0 0,0-1 1 0 0,-1 1-1 0 0,1-1 1 0 0,0 0-1 0 0,-1 1 0 0 0,1-1 1 0 0,0 0-1 0 0,-1 0-25 0 0,20-21 263 0 0,-12 8-172 0 0,-5 5-57 0 0,0 4-2 0 0,0 1 0 0 0,0-1 0 0 0,-1-1 0 0 0,0 1 0 0 0,0 0 0 0 0,0 0 0 0 0,-1-1 0 0 0,0 1-1 0 0,0-1 1 0 0,0 1 0 0 0,-1-1 0 0 0,0 0 0 0 0,0 1 0 0 0,0-1 0 0 0,-1 1 0 0 0,0-1 0 0 0,0 0 0 0 0,0 1 0 0 0,0 0 0 0 0,-1-1 0 0 0,0 1-1 0 0,0 0 1 0 0,-3-5-32 0 0,4 8 21 0 0,0 0 0 0 0,0 0 0 0 0,0 1 0 0 0,0-1 0 0 0,0 0 0 0 0,-1 1 0 0 0,1-1 0 0 0,0 0 0 0 0,-1 1 0 0 0,1 0 0 0 0,-1-1 0 0 0,0 1 0 0 0,1 0 0 0 0,-1 0 0 0 0,0 0 0 0 0,0 0 0 0 0,0 0 0 0 0,1 0 0 0 0,-1 0 0 0 0,0 1-1 0 0,0-1 1 0 0,0 1 0 0 0,0-1 0 0 0,0 1 0 0 0,-1 0 0 0 0,1 0 0 0 0,0 0 0 0 0,0 0 0 0 0,0 0 0 0 0,0 1 0 0 0,0-1 0 0 0,-1 1-21 0 0,2 12 219 0 0,2-9-147 0 0</inkml:trace>
  <inkml:trace contextRef="#ctx0" brushRef="#br0" timeOffset="10">735 3616 6520 0 0,'10'4'184'0'0,"58"94"728"0"0,-66-94-873 0 0,1 0 0 0 0,-1 1 0 0 0,1-1 0 0 0,0 0 0 0 0,1-1 1 0 0,-1 1-1 0 0,1 0 0 0 0,0-1 0 0 0,-1 0 0 0 0,1 0 0 0 0,1 0 0 0 0,-1 0 0 0 0,0-1 1 0 0,1 0-1 0 0,-1 0 0 0 0,1 0 0 0 0,0 0 0 0 0,0-1 0 0 0,0 1 0 0 0,3-1-39 0 0,-5-1 10 0 0,-1-1 0 0 0,0 0-1 0 0,1 0 1 0 0,-1 0-1 0 0,0 0 1 0 0,0-1-1 0 0,0 1 1 0 0,0 0-1 0 0,0-1 1 0 0,0 0 0 0 0,0 1-1 0 0,0-1 1 0 0,-1 0-1 0 0,1 0 1 0 0,-1 0-1 0 0,1 0 1 0 0,-1 0-1 0 0,0 0 1 0 0,0-1 0 0 0,0 1-1 0 0,0 0 1 0 0,0 0-1 0 0,0-1 1 0 0,-1 1-1 0 0,1-1 1 0 0,-1 1 0 0 0,0-1-1 0 0,1 1 1 0 0,-1-1-1 0 0,0 1 1 0 0,0 0-1 0 0,-1-1 1 0 0,1 1-1 0 0,-1-1 1 0 0,1 1 0 0 0,-1-1-1 0 0,0 1 1 0 0,0 0-1 0 0,1-1 1 0 0,-2 1-1 0 0,1-1-9 0 0,-37-67 91 0 0,-1-14 37 0 0,36 74-65 0 0,4 8-47 0 0</inkml:trace>
  <inkml:trace contextRef="#ctx0" brushRef="#br0" timeOffset="11">1014 3484 6928 0 0,'87'119'1416'0'0,"-73"-111"-887"0"0,-14-8-402 0 0</inkml:trace>
  <inkml:trace contextRef="#ctx0" brushRef="#br0" timeOffset="12">919 3398 6520 0 0,'0'0'0'0'0,"0"0"0"0"0,0 0 0 0 0,0 0 32 0 0,0 0-8 0 0,0 0 0 0 0,0 0 8 0 0,4 6-16 0 0,-2-4 8 0 0,1-1 0 0 0</inkml:trace>
  <inkml:trace contextRef="#ctx0" brushRef="#br0" timeOffset="13">1169 3321 7024 0 0,'-7'3'19'0'0,"0"1"1"0"0,0 0-1 0 0,0 1 0 0 0,1 0 1 0 0,0 0-1 0 0,-1 0 1 0 0,2 0-1 0 0,-1 1 1 0 0,1 0-1 0 0,-1 1 0 0 0,2-1 1 0 0,-1 1-1 0 0,1 0 1 0 0,-3 5-20 0 0,6-9 24 0 0,-2 1 6 0 0,1 0 1 0 0,0 1-1 0 0,0-1 0 0 0,1 0 1 0 0,0 1-1 0 0,-1-1 1 0 0,1 0-1 0 0,0 1 0 0 0,1 0 1 0 0,-1-1-1 0 0,1 1 0 0 0,0-1 1 0 0,0 1-1 0 0,1-1-30 0 0,40 8 211 0 0,24-11-108 0 0,-51-2-82 0 0,0 0 0 0 0,0 2 1 0 0,0-1-1 0 0,0 2 0 0 0,1 0 0 0 0,-2 1 1 0 0,1 0-22 0 0,30 21 65 0 0,-44-23-64 0 0,-1 1 1 0 0,1-1-1 0 0,0 0 1 0 0,-1 1-1 0 0,1-1 1 0 0,-1 0-1 0 0,1 0 0 0 0,-1 1 1 0 0,1-1-1 0 0,-1 0 1 0 0,0 0-1 0 0,0 0 0 0 0,0 0 1 0 0,1 0-1 0 0,-1 0 1 0 0,0 0-1 0 0,0 0 0 0 0,-1 0 1 0 0,1 0-1 0 0,0-1 1 0 0,0 1-1 0 0,0 0 1 0 0,0-1-1 0 0,-1 1 0 0 0,1-1 1 0 0,0 1-1 0 0,-2-1-1 0 0,1 1 1 0 0,-15 10-1 0 0,-65 26 8 0 0,71-37-8 0 0,6-2 0 0 0</inkml:trace>
  <inkml:trace contextRef="#ctx0" brushRef="#br0" timeOffset="14">1353 3298 5824 0 0,'69'63'950'0'0,"-45"-43"74"0"0,-23-20-862 0 0</inkml:trace>
  <inkml:trace contextRef="#ctx0" brushRef="#br0" timeOffset="15">1233 3203 8136 0 0,'0'0'0'0'0,"0"0"0"0"0,0 0 0 0 0,-7-5 72 0 0,6 3 0 0 0,1 2 0 0 0,0 0 8 0 0,1 1-32 0 0,-1-1 8 0 0,0 0-16 0 0,2 1 16 0 0,1 0 80 0 0,0-1 8 0 0,0 0 0 0 0</inkml:trace>
  <inkml:trace contextRef="#ctx0" brushRef="#br0" timeOffset="16">1367 2994 6728 0 0,'43'67'564'0'0,"-17"-33"-274"0"0,62 83 669 0 0,-67-91-812 0 0,-17-19-99 0 0,2 0 0 0 0,-1 0 0 0 0,1 0 0 0 0,0-1 0 0 0,1 0 0 0 0,0 0 0 0 0,0-1 0 0 0,0 0 0 0 0,0 0 0 0 0,1 0 0 0 0,2 0-48 0 0,-7-2 191 0 0,-16-10-101 0 0,9 3-87 0 0,-3-2 6 0 0,1 0 1 0 0,-1 0-1 0 0,1-1 0 0 0,0 0 0 0 0,1 0 0 0 0,0 0 0 0 0,0-1 0 0 0,1 1 1 0 0,0-1-1 0 0,-2-6-9 0 0,5 13-5 0 0,1-1 0 0 0,0 1 0 0 0,0 0 0 0 0,0-1 0 0 0,0 1 1 0 0,0-1-1 0 0,1 1 0 0 0,-1 0 0 0 0,0-1 0 0 0,1 1 0 0 0,-1 0 1 0 0,1-1-1 0 0,-1 1 0 0 0,1 0 0 0 0,0 0 0 0 0,-1-1 0 0 0,1 1 0 0 0,0 0 1 0 0,0 0-1 0 0,0 0 0 0 0,0 0 0 0 0,0 0 0 0 0,0 0 0 0 0,0 0 0 0 0,0 0 1 0 0,0 1-1 0 0,0-1 0 0 0,0 0 0 0 0,1 1 0 0 0,-1-1 0 0 0,0 1 0 0 0,1-1 1 0 0,-1 1-1 0 0,0-1 0 0 0,1 1 0 0 0,-1 0 0 0 0,0 0 0 0 0,1 0 5 0 0,55-4-198 0 0,-51 4 180 0 0,-1 0-1 0 0,0 0 1 0 0,0 1 0 0 0,-1 0-1 0 0,1 0 1 0 0,0 0-1 0 0,0 1 1 0 0,0-1 0 0 0,0 1-1 0 0,-1 0 1 0 0,1 0 0 0 0,-1 1-1 0 0,0-1 1 0 0,0 1 0 0 0,0 0-1 0 0,0 0 1 0 0,0 1-1 0 0,0-1 1 0 0,-1 1 0 0 0,0 0-1 0 0,1 0 1 0 0,-2 0 0 0 0,1 0-1 0 0,0 0 1 0 0,-1 1-1 0 0,0-1 1 0 0,2 5 18 0 0,-4-7 0 0 0,1 0-1 0 0,-1 0 1 0 0,0 0 0 0 0,0-1-1 0 0,0 1 1 0 0,-1 0 0 0 0,1 0-1 0 0,0 0 1 0 0,-1 0 0 0 0,1-1-1 0 0,-1 1 1 0 0,1 0 0 0 0,-1 0-1 0 0,0-1 1 0 0,0 1 0 0 0,0-1-1 0 0,0 1 1 0 0,0-1-1 0 0,0 1 1 0 0,0-1 0 0 0,-1 1-1 0 0,1-1 1 0 0,0 0 0 0 0,-1 0-1 0 0,1 0 1 0 0,-1 0 0 0 0,1 0-1 0 0,-1 0 1 0 0,0 0 0 0 0,1 0 0 0 0,-60 16-13 0 0,37-12 11 0 0,-40 1 11 0 0,56-6-2 0 0,6-1-7 0 0</inkml:trace>
  <inkml:trace contextRef="#ctx0" brushRef="#br0" timeOffset="17">1867 3031 5416 0 0,'62'103'326'0'0,"-49"-80"13"0"0,-13-22-292 0 0</inkml:trace>
  <inkml:trace contextRef="#ctx0" brushRef="#br0" timeOffset="18">1756 2935 5416 0 0,'0'0'0'0'0,"0"0"0"0"0,0 0 0 0 0,0 0 40 0 0,0 0 0 0 0,0 0 8 0 0,9-1 0 0 0,-6 2-24 0 0,0 0 8 0 0,0 0 0 0 0,0 0 0 0 0,1-1 64 0 0,0 0 0 0 0,-1 0-8 0 0</inkml:trace>
  <inkml:trace contextRef="#ctx0" brushRef="#br0" timeOffset="19">1827 2703 5320 0 0,'143'207'264'0'0,"-65"-78"-43"0"0,-62-107-169 0 0,-9-13-21 0 0</inkml:trace>
  <inkml:trace contextRef="#ctx0" brushRef="#br0" timeOffset="20">2156 2902 6520 0 0,'0'0'0'0'0,"0"0"0"0"0,5 14 0 0 0,-1-4 24 0 0,0-1-8 0 0,0 1 0 0 0,-1-1 0 0 0,2-1-8 0 0,-2-2 16 0 0,0-1-16 0 0,0 0 8 0 0,0-1 56 0 0,-1-2 8 0 0,-1-2-8 0 0</inkml:trace>
  <inkml:trace contextRef="#ctx0" brushRef="#br0" timeOffset="21">2052 2752 7832 0 0,'0'0'0'0'0,"0"0"0"0"0,0 0 0 0 0,7 2 32 0 0,-4-2-8 0 0,-1 1 0 0 0</inkml:trace>
  <inkml:trace contextRef="#ctx0" brushRef="#br0" timeOffset="22">2174 2549 8136 0 0,'0'0'0'0'0,"0"0"0"0"0,8 17 0 0 0,0-5 48 0 0,0 1 8 0 0,0 1-16 0 0,1 3 16 0 0,0 3-16 0 0,1 1-8 0 0,-1 3 0 0 0,1-2 8 0 0,-2-3 96 0 0,0-2 8 0 0,2 1 0 0 0,0 1 0 0 0,-1-1-64 0 0,0-3 0 0 0,0 0 0 0 0</inkml:trace>
  <inkml:trace contextRef="#ctx0" brushRef="#br0" timeOffset="23">2170 2784 8432 0 0,'0'-3'32'0'0,"1"0"1"0"0,0 1 0 0 0,0-1-1 0 0,0 1 1 0 0,0-1-1 0 0,0 1 1 0 0,1-1 0 0 0,-1 1-1 0 0,1 0 1 0 0,0-1 0 0 0,0 1-1 0 0,0 0 1 0 0,0 0-1 0 0,0 0 1 0 0,0 0 0 0 0,0 1-1 0 0,0-1 1 0 0,1 1-1 0 0,-1-1 1 0 0,1 1 0 0 0,-1 0-1 0 0,1 0-32 0 0,20-15 281 0 0,-10 4-81 0 0,-11 8-147 0 0,1 0-1 0 0,-1 1 1 0 0,1 0 0 0 0,0-1-1 0 0,0 1 1 0 0,0 0-1 0 0,0 0 1 0 0,1 1-1 0 0,-1-1 1 0 0,1 1-1 0 0,0-1 1 0 0,0 1 0 0 0,0 0-1 0 0,0 1 1 0 0,0-1-1 0 0,0 1 1 0 0,0 0-1 0 0,0 0 1 0 0,1 0-1 0 0,-1 0 1 0 0,0 1 0 0 0,1 0-1 0 0,-1-1 1 0 0,0 2-1 0 0,1-1 1 0 0,-1 0-1 0 0,0 1 1 0 0,1 0 0 0 0,-1 0-1 0 0,0 0 1 0 0,3 2-53 0 0,58 60 148 0 0,-2 36 2 0 0,-63-122-124 0 0,-18-64-9 0 0,14 74-14 0 0,0 0 0 0 0,1 0 0 0 0,1 0 1 0 0,0 0-1 0 0,1-1 0 0 0,0 1 1 0 0,1-1-4 0 0,0 13 0 0 0,0 1 0 0 0,0 0 0 0 0,0-1 0 0 0,0 1 0 0 0,0-1 0 0 0,0 1 0 0 0,1 0 0 0 0,-1-1 0 0 0,0 1 0 0 0,0 0 0 0 0,0-1 0 0 0,0 1 0 0 0,1 0 0 0 0,-1-1 0 0 0,0 1 0 0 0,0 0 0 0 0,0 0 0 0 0,1-1 0 0 0,-1 1 0 0 0,0 0 0 0 0,1 0 0 0 0,-1-1 0 0 0,0 1 0 0 0,0 0 0 0 0,1 0 0 0 0,-1 0 0 0 0,0 0 0 0 0,1 0 0 0 0,-1-1 0 0 0,1 1 0 0 0,-1 0 0 0 0,0 0 0 0 0,1 0 0 0 0,-1 0 0 0 0,0 0 0 0 0,1 0 0 0 0,-1 0 0 0 0,0 0 0 0 0,1 0 0 0 0,-1 0 0 0 0,1 0 0 0 0,-1 0 0 0 0,0 1 0 0 0,1-1 0 0 0,-1 0 0 0 0,0 0 0 0 0,1 0 0 0 0,-1 0 0 0 0,0 1 0 0 0,0-1 0 0 0,1 0 0 0 0,-1 0 0 0 0,0 0 0 0 0,1 1 0 0 0,-1-1 0 0 0,0 0 0 0 0,0 1 0 0 0,23 16 0 0 0,-19-14 0 0 0,80 89 0 0 0,16 31 24 0 0,-69-80-16 0 0,-25-36 0 0 0,-1 1 1 0 0,0-1-1 0 0,0 1 1 0 0,0 0 0 0 0,-1 0-1 0 0,0 1 1 0 0,-1-1 0 0 0,0 1-1 0 0,0 0 1 0 0,-1 0-1 0 0,0 0 1 0 0,0 0 0 0 0,-1 5-9 0 0,-2-12 3 0 0,0 0 0 0 0,0 0 0 0 0,0 0 0 0 0,0 0 0 0 0,0-1 0 0 0,0 1 0 0 0,-1 0 0 0 0,1-1 0 0 0,-1 1 0 0 0,1 0 0 0 0,-1-1 0 0 0,0 0 1 0 0,0 1-1 0 0,1-1 0 0 0,-1 0 0 0 0,0 0 0 0 0,0 0 0 0 0,0 0 0 0 0,0-1 0 0 0,0 1 0 0 0,-1 0 0 0 0,1-1 0 0 0,0 1 0 0 0,0-1 0 0 0,0 0 0 0 0,0 0 1 0 0,-1 0-1 0 0,1 0 0 0 0,0 0 0 0 0,0 0 0 0 0,0-1 0 0 0,-1 1-3 0 0,-10 1 7 0 0,-126 8 104 0 0,136-10-110 0 0,0 1 0 0 0,-1-1 0 0 0,1 0 0 0 0,-1 0 0 0 0,1-1 0 0 0,0 1 0 0 0,0-1 0 0 0,0 1 0 0 0,0-1 0 0 0,0 0 0 0 0,0 0 0 0 0,0 0 0 0 0,1-1 1 0 0,-1 1-1 0 0,1-1 0 0 0,0 1 0 0 0,-1-1 0 0 0,1 0 0 0 0,0 0 0 0 0,1 0 0 0 0,-1 0 0 0 0,0 0 0 0 0,1 0 0 0 0,0-1 0 0 0,0 1 0 0 0,0 0 0 0 0,0-1 0 0 0,0 1 1 0 0,1-1-1 0 0,-1 1 0 0 0,1-1 0 0 0,0 1 0 0 0,0-1 0 0 0,0 1 0 0 0,1-1 0 0 0,-1 1 0 0 0,1 0 0 0 0,0-1 0 0 0,0 1 0 0 0,0 0 0 0 0,0-1 0 0 0,1 1 0 0 0,-1 0 1 0 0,1 0-1 0 0,0-1-1 0 0,48-44 8 0 0,-34 34-8 0 0</inkml:trace>
  <inkml:trace contextRef="#ctx0" brushRef="#br0" timeOffset="24">1587 3938 8640 0 0,'0'0'170'0'0,"0"0"10"0"0,16 5 358 0 0,-10 0-440 0 0,-1 0 0 0 0,1 0 0 0 0,-1 0-1 0 0,-1 1 1 0 0,1 0 0 0 0,-1 0 0 0 0,0 0 0 0 0,0 0 0 0 0,-1 1 0 0 0,0-1 0 0 0,1 4-98 0 0,17 28 316 0 0,68 82 171 0 0,-71-99-415 0 0</inkml:trace>
  <inkml:trace contextRef="#ctx0" brushRef="#br0" timeOffset="25">1886 3842 7832 0 0,'-43'80'314'0'0,"41"-77"-291"0"0,-5 7 103 0 0,1 1 0 0 0,0-1-1 0 0,0 2 1 0 0,1-1 0 0 0,1 0 0 0 0,0 1 0 0 0,0 0 0 0 0,-1 10-126 0 0,3-8 124 0 0,1-12-104 0 0,0 0 1 0 0,1 0 0 0 0,-1 0-1 0 0,1 0 1 0 0,-1 0 0 0 0,1 0-1 0 0,0 0 1 0 0,0 0-1 0 0,0 0 1 0 0,0 0 0 0 0,0 0-1 0 0,0 0 1 0 0,1 0 0 0 0,-1 0-1 0 0,1 0 1 0 0,-1-1 0 0 0,1 1-1 0 0,0 0 1 0 0,0 0-1 0 0,0 0 1 0 0,0-1 0 0 0,0 1-1 0 0,1 1-20 0 0,1-1 9 0 0,0-1-1 0 0,1 0 0 0 0,-1 0 1 0 0,0-1-1 0 0,1 1 1 0 0,-1-1-1 0 0,0 1 0 0 0,1-1 1 0 0,-1 0-1 0 0,0 0 0 0 0,1-1 1 0 0,-1 1-1 0 0,0-1 1 0 0,1 1-1 0 0,1-2-8 0 0,-3 2 4 0 0,14-4 11 0 0,1 1 1 0 0,0 1-1 0 0,0 1 1 0 0,-1 0-1 0 0,1 2 1 0 0,10 0-16 0 0,-8 0 9 0 0,-10 0-7 0 0</inkml:trace>
  <inkml:trace contextRef="#ctx0" brushRef="#br0" timeOffset="26">2050 3998 8240 0 0,'14'-4'164'0'0,"-10"1"-120"0"0,1 0 0 0 0,0-1 1 0 0,-1 1-1 0 0,0-1 0 0 0,0 0 1 0 0,0 0-1 0 0,0 0 0 0 0,-1 0 1 0 0,0-1-1 0 0,0 1 0 0 0,0-1 1 0 0,0 0-1 0 0,-1 0 0 0 0,1 0 1 0 0,-1 0-1 0 0,-1-1 0 0 0,1 1 1 0 0,-1 0-1 0 0,0-1 0 0 0,0 1 0 0 0,0-1 1 0 0,-1 1-1 0 0,0-1 0 0 0,0 1 1 0 0,0-1-1 0 0,-1 0 0 0 0,0 1 1 0 0,0 0-1 0 0,-1-4-44 0 0,-1 7 13 0 0,1 1 1 0 0,-1-1-1 0 0,0 1 1 0 0,0 0-1 0 0,1 0 0 0 0,-1 0 1 0 0,0 1-1 0 0,0-1 0 0 0,0 0 1 0 0,0 1-1 0 0,0 0 1 0 0,0 0-1 0 0,0 0 0 0 0,0 0 1 0 0,0 0-1 0 0,0 1 0 0 0,0-1 1 0 0,0 1-1 0 0,0 0 1 0 0,0 0-1 0 0,0 0 0 0 0,0 0 1 0 0,1 0-1 0 0,-1 1 1 0 0,0-1-1 0 0,1 1 0 0 0,-1 0 1 0 0,1 0-1 0 0,0 0-13 0 0,-2 0 5 0 0,1 1 1 0 0,0-1-1 0 0,0 1 0 0 0,0 0 0 0 0,0 0 1 0 0,0 0-1 0 0,1 1 0 0 0,-1-1 1 0 0,1 1-1 0 0,0-1 0 0 0,0 1 1 0 0,0 0-1 0 0,1 0 0 0 0,-1 0 0 0 0,1 0 1 0 0,0 0-1 0 0,0 0 0 0 0,0 0 1 0 0,1 0-1 0 0,0 0 0 0 0,-1 0 0 0 0,1 1 1 0 0,1-1-1 0 0,-1 0 0 0 0,1 0 1 0 0,-1 0-1 0 0,1 0 0 0 0,0 0 0 0 0,1 0 1 0 0,-1 0-1 0 0,1 0 0 0 0,1 3-5 0 0,2 1 5 0 0,0-1-1 0 0,0 0 1 0 0,1-1-1 0 0,-1 1 1 0 0,1-1-1 0 0,1 0 1 0 0,-1 0-1 0 0,1-1 1 0 0,0 0-1 0 0,1 0 1 0 0,-1-1 0 0 0,1 0-1 0 0,6 3-4 0 0,-10-6 2 0 0,0 0-1 0 0,-1-1 1 0 0,1 1-1 0 0,0-1 1 0 0,-1 1-1 0 0,1-1 1 0 0,0 0-1 0 0,-1-1 1 0 0,1 1-1 0 0,0 0 1 0 0,-1-1-1 0 0,1 0 1 0 0,0 0-1 0 0,-1 0 1 0 0,1-1-2 0 0,7-3 0 0 0</inkml:trace>
  <inkml:trace contextRef="#ctx0" brushRef="#br0" timeOffset="27">2228 3787 6928 0 0,'24'55'208'0'0,"-22"-48"-171"0"0,0 0 1 0 0,0-1-1 0 0,0 1 0 0 0,1-1 0 0 0,0 0 0 0 0,0 0 1 0 0,1 0-1 0 0,0 0 0 0 0,0-1 0 0 0,0 1 0 0 0,1-1 0 0 0,1 1-37 0 0,-4-4 23 0 0,0-1-1 0 0,0 0 0 0 0,0 0 0 0 0,1 0 0 0 0,-1 0 1 0 0,0 0-1 0 0,1 0 0 0 0,-1-1 0 0 0,0 1 0 0 0,1-1 0 0 0,-1 1 1 0 0,1-1-1 0 0,-1 0 0 0 0,0 0 0 0 0,1 0 0 0 0,-1-1 1 0 0,1 1-1 0 0,-1 0 0 0 0,0-1 0 0 0,1 0 0 0 0,-1 1 0 0 0,0-1 1 0 0,1 0-1 0 0,-1 0 0 0 0,0 0 0 0 0,0-1 0 0 0,0 1 1 0 0,0 0-1 0 0,0-1 0 0 0,0 1 0 0 0,0-1 0 0 0,-1 0 0 0 0,1 0 1 0 0,-1 1-1 0 0,1-1 0 0 0,-1 0 0 0 0,1-1 0 0 0,-1 1 0 0 0,0 0 1 0 0,0 0-1 0 0,0 0 0 0 0,0-1 0 0 0,-1 1 0 0 0,1-1-22 0 0,1-6 32 0 0,-1-1-1 0 0,0 0 1 0 0,-1 1-1 0 0,0-1 1 0 0,0 0 0 0 0,-1 1-1 0 0,0-1 1 0 0,-1 0-1 0 0,0 1 1 0 0,-1-1-1 0 0,0 1 1 0 0,0 0-1 0 0,-1 0 1 0 0,0 0-32 0 0,-5-35 208 0 0,22 53 146 0 0,91 143 140 0 0,-22-22-293 0 0,-27-34-122 0 0,-55-94-79 0 0,1 0 1 0 0,-1-1 0 0 0,0 1-1 0 0,0 0 1 0 0,0 0-1 0 0,0-1 1 0 0,0 1 0 0 0,0 0-1 0 0,0 0 1 0 0,-1 0 0 0 0,1-1-1 0 0,-1 1 1 0 0,1 0-1 0 0,-1-1 1 0 0,1 1 0 0 0,-1 0-1 0 0,0-1 1 0 0,0 1 0 0 0,0-1-1 0 0,0 1 1 0 0,0-1 0 0 0,0 0-1 0 0,0 1 1 0 0,-1-1-1 0 0,1 0 1 0 0,0 0 0 0 0,-1 0-1 0 0,1 0 1 0 0,-1 0 0 0 0,1 0-1 0 0,-1 0 1 0 0,1 0-1 0 0,-1-1 1 0 0,0 1 0 0 0,-1 0-1 0 0,-62 13 18 0 0,-100 6-18 0 0,155-19 0 0 0,8 0 0 0 0,0 0 0 0 0,0 0 0 0 0,-1-1 0 0 0,1 1 0 0 0,0-1 0 0 0,0 1 0 0 0,0-1 0 0 0,-1 0 0 0 0,1 0 0 0 0,0 0 0 0 0,-1 0 0 0 0,1 0 0 0 0,0-1 0 0 0,0 1 0 0 0,0-1 0 0 0,-1 0 0 0 0,1 1 0 0 0,0-1 0 0 0,0 0 0 0 0,0 0 0 0 0,0 0 0 0 0,0 0 0 0 0,0-1 0 0 0,0 1 0 0 0,1 0 0 0 0,-1-1 0 0 0,0 0 0 0 0,1 1 0 0 0,-2-2 0 0 0,0-6 0 0 0</inkml:trace>
  <inkml:trace contextRef="#ctx0" brushRef="#br0" timeOffset="28">2418 3405 7936 0 0,'0'0'0'0'0,"0"0"0"0"0,6-8 0 0 0,-2 3 56 0 0,2 0 16 0 0,1 0 0 0 0,2-2 0 0 0,-1-1-24 0 0,0 1 0 0 0,1 0-8 0 0,3 1 16 0 0,-1-1 40 0 0,0 0 16 0 0,1 0-16 0 0,-2-2 8 0 0,-1 0-40 0 0,-3-1 0 0 0,0 1 0 0 0</inkml:trace>
  <inkml:trace contextRef="#ctx0" brushRef="#br0" timeOffset="29">2426 3423 7136 0 0,'111'149'330'0'0,"-91"-121"-179"0"0,-6-9 34 0 0,-1 0 0 0 0,-1 1 1 0 0,-1 0-1 0 0,0 1 1 0 0,3 12-186 0 0,-12-28 56 0 0</inkml:trace>
  <inkml:trace contextRef="#ctx0" brushRef="#br0" timeOffset="30">2512 3609 7832 0 0,'0'-3'31'0'0,"-1"-1"1"0"0,0 0 0 0 0,1 1-1 0 0,0-1 1 0 0,0 0 0 0 0,0 1-1 0 0,1-1 1 0 0,-1 0 0 0 0,1 0-1 0 0,0 1 1 0 0,0-1 0 0 0,0 1-1 0 0,0-1 1 0 0,1 1 0 0 0,-1-1-1 0 0,1 1 1 0 0,0 0 0 0 0,0 0-1 0 0,0 0 1 0 0,0 0 0 0 0,1 0-1 0 0,-1 0 1 0 0,1 1-1 0 0,0-1 1 0 0,-1 1 0 0 0,1-1-1 0 0,1 1 1 0 0,-1 0 0 0 0,0 1-1 0 0,0-1 1 0 0,3-1-32 0 0,62-38 403 0 0,-57 33-355 0 0</inkml:trace>
  <inkml:trace contextRef="#ctx0" brushRef="#br0" timeOffset="31">2731 3391 7136 0 0,'9'8'80'0'0,"69"111"608"0"0,-76-116-664 0 0,2 1 49 0 0,-1 0-1 0 0,-1 0 1 0 0,1 1 0 0 0,0-1-1 0 0,-1 1 1 0 0,0-1 0 0 0,0 1 0 0 0,0 0-1 0 0,-1-1 1 0 0,0 1 0 0 0,1 0-1 0 0,-2 0 1 0 0,1 3-73 0 0,-1-7 7 0 0,0-1 1 0 0,0 0-1 0 0,0 1 1 0 0,0-1-1 0 0,0 0 1 0 0,0 1-1 0 0,0-1 0 0 0,-1 0 1 0 0,1 1-1 0 0,0-1 1 0 0,0 0-1 0 0,0 1 1 0 0,0-1-1 0 0,-1 0 0 0 0,1 1 1 0 0,0-1-1 0 0,0 0 1 0 0,-1 0-1 0 0,1 1 1 0 0,0-1-1 0 0,-1 0 0 0 0,1 0 1 0 0,0 0-1 0 0,-1 1 1 0 0,1-1-1 0 0,0 0 1 0 0,-1 0-1 0 0,1 0 0 0 0,0 0 1 0 0,-1 0-1 0 0,1 0 1 0 0,-1 0-1 0 0,1 0 1 0 0,0 0-1 0 0,-1 0 0 0 0,1 0 1 0 0,0 0-1 0 0,-1 0 1 0 0,1 0-1 0 0,0 0 1 0 0,-1 0-1 0 0,1 0 0 0 0,0 0 1 0 0,-1-1-1 0 0,1 1 1 0 0,0 0-1 0 0,-1 0 1 0 0,1 0-1 0 0,0-1 0 0 0,-1 1 1 0 0,1 0-1 0 0,0 0 1 0 0,-1-1-1 0 0,1 1 1 0 0,0 0-1 0 0,0 0 0 0 0,0-1 1 0 0,-1 1-1 0 0,1-1-7 0 0,-17-17 39 0 0,11 11-9 0 0,1-1-1 0 0,1 1 0 0 0,-1-1 0 0 0,1 0 0 0 0,0-1 1 0 0,1 1-1 0 0,0-1 0 0 0,0 0 0 0 0,1 0 0 0 0,0 1 1 0 0,0-2-1 0 0,1 1 0 0 0,1 0 0 0 0,-1 0 0 0 0,2 0 0 0 0,-1 0 1 0 0,1 0-1 0 0,0 0 0 0 0,2-5-29 0 0,-1 11 13 0 0,0-1 0 0 0,1 1 0 0 0,0-1 0 0 0,-1 1 0 0 0,1 0 0 0 0,1 0 0 0 0,-1 0 0 0 0,0 0 0 0 0,1 1 0 0 0,-1-1 0 0 0,1 1-1 0 0,0 0 1 0 0,-1 0 0 0 0,1 0 0 0 0,0 0 0 0 0,1 1 0 0 0,-1 0 0 0 0,0 0 0 0 0,0 0 0 0 0,1 0-13 0 0,9-3 36 0 0,-3 0-4 0 0</inkml:trace>
  <inkml:trace contextRef="#ctx0" brushRef="#br0" timeOffset="32">2994 3273 6928 0 0,'0'0'73'0'0,"0"0"4"0"0,-13 3 125 0 0,8 0-156 0 0,0 0 1 0 0,0 1-1 0 0,1 0 1 0 0,-1 0-1 0 0,1 1 1 0 0,0-1 0 0 0,0 1-1 0 0,0 0 1 0 0,1 0-1 0 0,-1 0 1 0 0,1 0-1 0 0,0 0 1 0 0,1 1-1 0 0,-1 0 1 0 0,1-1-1 0 0,1 1 1 0 0,-1 0 0 0 0,1 0-1 0 0,0 0 1 0 0,0 0-1 0 0,0 0 1 0 0,1 4-47 0 0,0-9 6 0 0,-1 5 17 0 0,1 0 0 0 0,0 0 0 0 0,0 0 1 0 0,1 0-1 0 0,-1 0 0 0 0,1 0 1 0 0,1 0-1 0 0,-1 0 0 0 0,1 0 1 0 0,0-1-1 0 0,0 1 0 0 0,1-1 1 0 0,0 1-1 0 0,0-1 0 0 0,0 0 1 0 0,0 0-1 0 0,1 0 0 0 0,0 0 0 0 0,0-1 1 0 0,3 3-24 0 0,-6-6 3 0 0,-1-1 1 0 0,1 1-1 0 0,0-1 1 0 0,0 1-1 0 0,0-1 1 0 0,0 0 0 0 0,0 1-1 0 0,0-1 1 0 0,0 0-1 0 0,0 1 1 0 0,0-1-1 0 0,0 0 1 0 0,0 0-1 0 0,0 0 1 0 0,0 0-1 0 0,0 0 1 0 0,0 0 0 0 0,0 0-1 0 0,-1-1 1 0 0,1 1-1 0 0,0 0 1 0 0,0 0-1 0 0,0-1 1 0 0,0 1-1 0 0,0-1 1 0 0,0 1-1 0 0,0 0 1 0 0,0-1-1 0 0,-1 0 1 0 0,1 1 0 0 0,0-1-1 0 0,0 0 1 0 0,-1 1-1 0 0,1-1 1 0 0,0 0-1 0 0,-1 0 1 0 0,1 1-1 0 0,-1-1 1 0 0,1 0-1 0 0,-1 0 1 0 0,1 0 0 0 0,-1 0-1 0 0,0 0 1 0 0,1 0-1 0 0,-1 0 1 0 0,0 0-1 0 0,0 1 1 0 0,0-1-1 0 0,0-1-3 0 0,2-50 49 0 0,-4 45-45 0 0,0-1 0 0 0,0 0-1 0 0,-1 1 1 0 0,0-1 0 0 0,-1 1-1 0 0,1 0 1 0 0,-1 0 0 0 0,-1 0-1 0 0,-4-5-3 0 0,-16-28 15 0 0,24 37-15 0 0,1 3 1 0 0,0 0-1 0 0,1 0 0 0 0,-1 0 1 0 0,0 0-1 0 0,0 0 0 0 0,1 0 0 0 0,-1 0 1 0 0,0 0-1 0 0,1-1 0 0 0,-1 1 1 0 0,0 0-1 0 0,0 0 0 0 0,0 0 1 0 0,1 0-1 0 0,-1 0 0 0 0,0-1 0 0 0,0 1 1 0 0,1 0-1 0 0,-1 0 0 0 0,0 0 1 0 0,0-1-1 0 0,0 1 0 0 0,0 0 1 0 0,0 0-1 0 0,1-1 0 0 0,-1 1 0 0 0,0 0 1 0 0,0 0-1 0 0,0-1 0 0 0,0 1 1 0 0,0 0-1 0 0,0-1 0 0 0,0 1 0 0 0,0 0 1 0 0,0 0-1 0 0,0-1 0 0 0,0 1 1 0 0,0 0-1 0 0,0-1 0 0 0,0 1 1 0 0,0 0-1 0 0,0 0 0 0 0,0-1 0 0 0,0 1 1 0 0,-1 0-1 0 0,1 0 0 0 0,0-1 1 0 0,0 1-1 0 0,0 0 0 0 0,0 0 1 0 0,0-1-1 0 0,-1 1 0 0 0,1 0 0 0 0,0 0 1 0 0,0 0-1 0 0,0 0 0 0 0,-1-1 1 0 0,1 1-1 0 0,0 0 0 0 0,0 0 0 0 0,-1 0 1 0 0,1 0-1 0 0,0 0 0 0 0,139 71 44 0 0,-83-41 37 0 0,-42-24-47 0 0</inkml:trace>
  <inkml:trace contextRef="#ctx0" brushRef="#br0" timeOffset="33">3019 3207 8032 0 0,'62'73'1078'0'0,"33"24"394"0"0,-66-75-862 0 0,-36-38-172 0 0,-79-97-107 0 0,84 109-321 0 0,-2-2 4 0 0,1 1 0 0 0,0-1 0 0 0,0 0 0 0 0,0 0 0 0 0,1 0 0 0 0,0 0 0 0 0,0 0 0 0 0,0 0 0 0 0,1 0-1 0 0,0-1 1 0 0,0 1 0 0 0,1-1 0 0 0,0 1 0 0 0,0-7-14 0 0,1 13 5 0 0,0-1-1 0 0,1 1 1 0 0,-1-1-1 0 0,0 1 1 0 0,0-1-1 0 0,1 1 1 0 0,-1 0 0 0 0,0-1-1 0 0,0 1 1 0 0,1 0-1 0 0,-1 0 1 0 0,0 0-1 0 0,1 0 1 0 0,-1 0-1 0 0,0 1 1 0 0,0-1-1 0 0,1 0 1 0 0,-1 0-1 0 0,0 1 1 0 0,0-1-1 0 0,0 1 1 0 0,1-1 0 0 0,-1 1-1 0 0,0 0 1 0 0,0-1-1 0 0,0 1 1 0 0,0 0-1 0 0,0 0 1 0 0,0 0-1 0 0,0 0 1 0 0,0-1-1 0 0,0 1 1 0 0,-1 1-1 0 0,1-1-4 0 0,4 2 8 0 0,4 4 7 0 0,-1 0 0 0 0,1 1-1 0 0,-1 0 1 0 0,0 1 0 0 0,-1 0 0 0 0,0 0 0 0 0,5 8-15 0 0,32 38 62 0 0,-44-56-61 0 0,0 1 0 0 0,0 0 1 0 0,0 0-1 0 0,1-1 0 0 0,-1 1 0 0 0,0 0 0 0 0,0 0 0 0 0,0 0 0 0 0,0-1 0 0 0,0 1 0 0 0,1 0 0 0 0,-1 0 0 0 0,0 0 0 0 0,0-1 0 0 0,0 1 0 0 0,1 0 1 0 0,-1 0-1 0 0,0 0 0 0 0,0 0 0 0 0,1 0 0 0 0,-1 0 0 0 0,0-1 0 0 0,0 1 0 0 0,1 0 0 0 0,-1 0 0 0 0,0 0 0 0 0,0 0 0 0 0,1 0 0 0 0,-1 0 1 0 0,0 0-1 0 0,0 0 0 0 0,1 0 0 0 0,-1 0 0 0 0,0 0 0 0 0,0 0 0 0 0,1 1 0 0 0,-1-1 0 0 0,0 0 0 0 0,0 0 0 0 0,1 0 0 0 0,-1 0 0 0 0,0 0 1 0 0,0 0-1 0 0,1 0 0 0 0,-1 1 0 0 0,0-1 0 0 0,0 0 0 0 0,0 0 0 0 0,1 0 0 0 0,-1 1 0 0 0,0-1 0 0 0,0 0 0 0 0,0 0 0 0 0,0 1 0 0 0,0-1 1 0 0,1 0-1 0 0,-1 0 0 0 0,0 0 0 0 0,0 1 0 0 0,0-1 0 0 0,0 0 0 0 0,0 1 0 0 0,0-1 0 0 0,0 0 0 0 0,0 0 0 0 0,0 1 0 0 0,0-1 0 0 0,0 0-1 0 0,-5-21 75 0 0,3 15-80 0 0,-46-153 128 0 0,48 158-123 0 0,0-18 26 0 0,0 20-25 0 0,0-1-1 0 0,0 0 1 0 0,0 0-1 0 0,0 1 0 0 0,0-1 1 0 0,1 0-1 0 0,-1 0 0 0 0,0 0 1 0 0,0 1-1 0 0,0-1 0 0 0,0 0 1 0 0,1 0-1 0 0,-1 0 0 0 0,0 0 1 0 0,0 0-1 0 0,0 1 0 0 0,1-1 1 0 0,-1 0-1 0 0,0 0 0 0 0,0 0 1 0 0,0 0-1 0 0,1 0 0 0 0,-1 0 1 0 0,0 0-1 0 0,0 0 0 0 0,1 0 1 0 0,-1 0-1 0 0,0 0 1 0 0,0 0-1 0 0,1 0 0 0 0,-1 0 1 0 0,0 0-1 0 0,0 0 0 0 0,1 0 1 0 0,-1 0-1 0 0,0 0 0 0 0,0 0 1 0 0,0 0-1 0 0,1-1 0 0 0,-1 1 1 0 0,0 0-1 0 0,0 0 0 0 0,0 0 1 0 0,1 0-1 0 0,-1 0 0 0 0,0-1 1 0 0,0 1-1 0 0,0 0 0 0 0,0 0 1 0 0,1 0-1 0 0,-1-1 0 0 0,0 1 1 0 0,0 0-1 0 0,0 0 0 0 0,0 0 1 0 0,0-1-1 0 0,0 1 1 0 0,0 0-1 0 0,0 0 0 0 0,0-1 1 0 0,0 1-1 0 0,0 0 0 0 0,0 0 1 0 0,0-1-1 0 0,0 1 0 0 0,6 6 1 0 0,-3-1-1 0 0,0 0-1 0 0,1 0 1 0 0,0-1-1 0 0,0 0 1 0 0,0 0-1 0 0,1 0 1 0 0,-1 0-1 0 0,1-1 1 0 0,0 1-1 0 0,0-1 1 0 0,0-1-1 0 0,0 1 1 0 0,0-1-1 0 0,1 1 1 0 0,-1-2-1 0 0,1 1 0 0 0,0-1 1 0 0,2 1 0 0 0,-4-1-6 0 0,-1-1-1 0 0,1 1 1 0 0,-1-1 0 0 0,0 0 0 0 0,1 0 0 0 0,-1-1-1 0 0,1 1 1 0 0,-1 0 0 0 0,1-1 0 0 0,-1 0-1 0 0,0 0 1 0 0,0 0 0 0 0,1 0 0 0 0,-1-1-1 0 0,0 1 1 0 0,0-1 0 0 0,0 0 0 0 0,0 0-1 0 0,-1 0 1 0 0,1 0 0 0 0,0 0 0 0 0,-1-1 0 0 0,0 1-1 0 0,1-1 1 0 0,-1 0 0 0 0,0 1 0 0 0,0-1-1 0 0,0 0 1 0 0,-1 0 0 0 0,1 0 0 0 0,0-3 6 0 0,-1 3-7 0 0,1-1 0 0 0,-1 0 0 0 0,0 0 0 0 0,0 1 0 0 0,-1-1 0 0 0,1 0 0 0 0,-1 0 0 0 0,0 0 1 0 0,0 0-1 0 0,0 0 0 0 0,0 0 0 0 0,-1 1 0 0 0,1-1 0 0 0,-1 0 0 0 0,0 0 0 0 0,0 0 0 0 0,-1 1 0 0 0,1-1 1 0 0,-1 1-1 0 0,0-1 0 0 0,0 1 0 0 0,0-1 0 0 0,-1-1 7 0 0,1 2-3 0 0,0 0 0 0 0,-1 0 0 0 0,1 0 0 0 0,0 0 0 0 0,-1 0 0 0 0,0 0 0 0 0,1 1 0 0 0,-1-1 1 0 0,0 1-1 0 0,0 0 0 0 0,-1 0 0 0 0,1 0 0 0 0,0 0 0 0 0,-1 1 0 0 0,1-1 0 0 0,-1 1 0 0 0,0 0 0 0 0,1 0 0 0 0,-1 0 0 0 0,-1 0 3 0 0,2 3-1 0 0,1-1 0 0 0,0 1 0 0 0,0 0 0 0 0,0-1 0 0 0,0 1 0 0 0,0 0 0 0 0,0 0 0 0 0,0 1 0 0 0,1-1 0 0 0,-1 0 0 0 0,1 0 0 0 0,0 1 0 0 0,-1-1 0 0 0,1 1 0 0 0,0-1 0 0 0,1 1 0 0 0,-1-1 0 0 0,0 1 0 0 0,1 0 0 0 0,-1 0 0 0 0,1-1 0 0 0,0 1 0 0 0,0 0 0 0 0,0-1 0 0 0,0 1 0 0 0,0 0 0 0 0,1-1 0 0 0,-1 1 0 0 0,1 0 0 0 0,1 1 1 0 0,0 6 1 0 0,0 0 0 0 0,1 0 0 0 0,1-1 0 0 0,0 1 0 0 0,0-1 0 0 0,1 0 0 0 0,0 0 0 0 0,0-1 0 0 0,1 0 0 0 0,0 0 0 0 0,1 0 0 0 0,0 0 0 0 0,0-1 1 0 0,0 0-1 0 0,4 1-1 0 0,-6-4 3 0 0,1 0 0 0 0,0 0 1 0 0,0-1-1 0 0,0 0 1 0 0,1 0-1 0 0,-1-1 1 0 0,1 0-1 0 0,-1 0 0 0 0,1 0 1 0 0,0-1-1 0 0,0 0 1 0 0,-1 0-1 0 0,1-1 0 0 0,0 0 1 0 0,0 0-1 0 0,3-1-3 0 0,5-1 18 0 0</inkml:trace>
  <inkml:trace contextRef="#ctx0" brushRef="#br0" timeOffset="34">3583 2870 9744 0 0,'-2'0'61'0'0,"-1"-1"1"0"0,1 0 0 0 0,-1 1-1 0 0,1-1 1 0 0,-1 1 0 0 0,1-1 0 0 0,-1 1-1 0 0,1 0 1 0 0,-1 0 0 0 0,0 1-1 0 0,1-1 1 0 0,-1 0 0 0 0,1 1-1 0 0,-1 0 1 0 0,1-1 0 0 0,-1 1 0 0 0,1 0-1 0 0,0 0 1 0 0,-1 0 0 0 0,1 1-1 0 0,0-1 1 0 0,0 0 0 0 0,0 1-1 0 0,0 0 1 0 0,0-1 0 0 0,0 1-1 0 0,0 0 1 0 0,1 0 0 0 0,-1 0 0 0 0,1 0-1 0 0,-1 0 1 0 0,1 1 0 0 0,0-1-62 0 0,0 3 47 0 0,1 0 1 0 0,1 0-1 0 0,-1 0 1 0 0,1 0-1 0 0,0 0 1 0 0,0 0-1 0 0,0 0 0 0 0,1 0 1 0 0,0-1-1 0 0,0 1 1 0 0,0-1-1 0 0,0 1 1 0 0,1-1-1 0 0,0 1 1 0 0,-1-1-1 0 0,2 0 1 0 0,-1-1-1 0 0,2 2-47 0 0,2 1 21 0 0,0-1-1 0 0,0-1 0 0 0,0 1 1 0 0,1-1-1 0 0,0-1 0 0 0,0 1 0 0 0,0-1 1 0 0,0-1-1 0 0,0 0 0 0 0,1 0 1 0 0,-1 0-1 0 0,1-1 0 0 0,2 0-20 0 0,17 4 44 0 0,60 9 55 0 0,-87-13-98 0 0,0-1 1 0 0,0 0 0 0 0,0 1-1 0 0,0-1 1 0 0,0 1-1 0 0,-1-1 1 0 0,1 1-1 0 0,0-1 1 0 0,0 1-1 0 0,0 0 1 0 0,-1 0-1 0 0,1-1 1 0 0,0 1 0 0 0,-1 0-1 0 0,1 0 1 0 0,0 0-1 0 0,-1 0 1 0 0,1-1-1 0 0,-1 1 1 0 0,0 0-1 0 0,1 0 1 0 0,-1 0-1 0 0,0 0 1 0 0,1 0 0 0 0,-1 0-1 0 0,0 0 1 0 0,0 0-1 0 0,0 0 1 0 0,0 0-1 0 0,0 1 1 0 0,0-1-1 0 0,0 0 1 0 0,0 0-1 0 0,-1 0 1 0 0,1 0-1 0 0,0 0 1 0 0,-1 0 0 0 0,1 0-1 0 0,0-1 1 0 0,-1 1-1 0 0,1 0 1 0 0,-2 1-2 0 0,-27 36 15 0 0,20-30-11 0 0,0 0-1 0 0,-1-1 1 0 0,0-1 0 0 0,0 1-1 0 0,-1-1 1 0 0,1-1 0 0 0,-1 0-1 0 0,0-1 1 0 0,-8 2-4 0 0,-13 6 4 0 0,4 1-2 0 0,15-8-2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06:24:34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85 637,'3'8,"0"0,0 0,-1 1,-1-1,1 1,-1-1,-1 1,0 5,1 1,-2 51,-3-1,-2 1,-16 63,12-70,-14 83,7 1,6 1,6-1,6 1,7 0,15 70,-11-148,4 0,2 0,7 7,-23-67,0 0,0 1,0-1,1-1,0 1,1 0,-1-1,1 0,0 0,0 0,1 0,-1 0,1-1,0 0,1 0,-1 0,1-1,-1 0,1 0,0 0,0-1,2 1,109 22,1-5,0-6,1-4,0-6,53-7,-95 3,2993-2,-3066 2,1-1,-1 1,0-1,1 0,-1 0,0-1,0 1,0-1,0 0,0 0,0 0,0-1,-1 1,1-1,-1 0,1 0,-1 0,0 0,-1-1,1 1,0-1,-1 0,0 1,0-1,0 0,0 0,-1-1,0 1,1 0,-1 0,0-4,6-34,26-162,7-192,-36 281,-5 0,-5 0,-6 0,-4 1,-10-20,-46-142,34 148,6-2,6-1,-9-123,38 117,-2 135,-1-1,-1 0,1 1,0-1,0 0,-1 1,0-1,0 0,1 1,-1-1,-1 1,1-1,0 1,-1 0,1 0,-1-1,1 1,-1 0,0 0,0 1,0-1,0 0,0 1,-1-1,1 1,0-1,-2 1,-75-21,-189-7,0 11,-14 12,-1030 2,732 6,-227-2,795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1T06:24:18.9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256 344 4416 0 0,'-33'161'568'0'0,"22"-119"-287"0"0,2 0 0 0 0,1 1 1 0 0,3 0-1 0 0,1 1 0 0 0,2 3-281 0 0,0 136 526 0 0,35 130-248 0 0,3 256 0 0 0,-23 59-88 0 0,2-143-62 0 0,19 49-14 0 0,-19-239-44 0 0,-9-208-55 0 0,16 104 37 0 0,5 1 11 0 0,-18-82-7 0 0,-4 0 1 0 0,-7 36-57 0 0,1-58 37 0 0,15 100 61 0 0,-4-74 38 0 0,8-53 94 0 0,13-12 44 0 0,-15-8-68 0 0,8-5 45 0 0,-3-8-68 0 0,20 19 29 0 0,11 16-87 0 0,6-11-16 0 0,48 26 35 0 0,51 9 16 0 0,-29-29-32 0 0,-89-45-95 0 0,-17-5-7 0 0,1 0-1 0 0,-1-2 1 0 0,1-1-1 0 0,0-1 0 0 0,4-1-25 0 0,293 36 215 0 0,-193-22-131 0 0,114 14 67 0 0,-61-5-70 0 0,-58-17-18 0 0,52-4-1 0 0,-27-10-18 0 0,49-28 10 0 0,99-5 2 0 0,-115 27-40 0 0,54 7 6 0 0,128-13 10 0 0,-140 6-24 0 0,206-3 2 0 0,-118 6-10 0 0,85 12 0 0 0,-152 4 0 0 0,-16 1 0 0 0,68-2 0 0 0,-71-6 0 0 0,203 7 48 0 0,-237 0 21 0 0,17 3-8 0 0,-17 6 47 0 0,107 18 47 0 0,-161-15-92 0 0,7-3 9 0 0,-49-13-30 0 0,72-4 42 0 0,-20-17-26 0 0,7-16 15 0 0,-51 12-17 0 0,66-14 31 0 0,-117 22-48 0 0,-39 11-30 0 0,-1 0 0 0 0,1-2 1 0 0,-1 1-1 0 0,0-1 0 0 0,0-1 0 0 0,0 0 1 0 0,8-5-10 0 0,93-45 86 0 0,-54 3-31 0 0,10-29 5 0 0,-40 39-7 0 0,2-30 6 0 0,-10 15-32 0 0,-3-2 0 0 0,-2 0 0 0 0,-3 0 0 0 0,-3-1 0 0 0,-1-16-27 0 0,6-27 33 0 0,5-72-1 0 0,-15 63-8 0 0,5-5 1 0 0,2-58 29 0 0,-3-233 144 0 0,-6 135-75 0 0,0 102-30 0 0,7-109-19 0 0,2 31 34 0 0,-6-68 101 0 0,-28 7 36 0 0,6 109 106 0 0,-3-54 225 0 0,15-362 431 0 0,-23 364-648 0 0,-4 111-84 0 0,-13 0 10 0 0,20 20-197 0 0,-22-113 16 0 0,18 93-72 0 0,20 118-32 0 0,-10-10-9 0 0,9 17 7 0 0,6 10 0 0 0,0-1 0 0 0,-1 1 0 0 0,0 0 0 0 0,0 1 1 0 0,-1-1-1 0 0,1 1 0 0 0,-1 0 0 0 0,-1 1 0 0 0,1-1 0 0 0,-1 1 0 0 0,-4-2 2 0 0,-55 3-8 0 0,-42 21 0 0 0,-33-3-54 0 0,104-17 9 0 0,1 1 1 0 0,-1 2-1 0 0,0 2 1 0 0,1 1-1 0 0,-33 8 53 0 0,-4 3-43 0 0,-82 25-67 0 0,123-32-27 0 0,0-2 0 0 0,1-2 1 0 0,-1 0-1 0 0,-19-2 137 0 0,-348-11-861 0 0,260 5 750 0 0,-10 0-186 0 0,-56 1 2 0 0,-3-19 90 0 0,-134-8 49 0 0,-151 33-15 0 0,288 4 155 0 0,22-4-6 0 0,135 2 22 0 0,-1-1 0 0 0,1-3 0 0 0,-3-3 0 0 0,-61-6 0 0 0,-79-14 6 0 0,58 24 2 0 0,12-2-5 0 0,-39-5 5 0 0,33 4 0 0 0,77 0-4 0 0,0 2 0 0 0,0 2 0 0 0,-24 5-4 0 0,-13 0 3 0 0,-135 33-11 0 0,61 3-24 0 0,-116 19-40 0 0,133-35-64 0 0,-29 6 17 0 0,-17-7 44 0 0,102-17-11 0 0,11 5 70 0 0,-1-3 0 0 0,0-3 0 0 0,-9-4 16 0 0,-117-1 0 0 0,21-6 0 0 0,-37-12 0 0 0,104 3 16 0 0,-73 8 0 0 0,-40 4-8 0 0,4-4-16 0 0,-136-9-22 0 0,61-38-31 0 0,223 41 30 0 0,1 7 15 0 0,-18 6 2 0 0,13 12 4 0 0,-115 46-12 0 0,150-46 14 0 0,35-12 8 0 0</inkml:trace>
  <inkml:trace contextRef="#ctx0" brushRef="#br0" timeOffset="23215.874">6140 4043 5824 0 0,'0'0'8'0'0,"0"0"0"0"0,0 0 0 0 0,0 0 0 0 0,0 0 1 0 0,0 0 4 0 0,0 0 15 0 0,0 0 75 0 0,0 0 24 0 0,0 0 2 0 0,0 0-5 0 0,0 0-41 0 0,1 1-11 0 0,61 51 589 0 0,11-11-125 0 0,-71-39-509 0 0</inkml:trace>
  <inkml:trace contextRef="#ctx0" brushRef="#br0" timeOffset="23636.086">6063 4316 6128 0 0,'1'-1'57'0'0,"22"-7"125"0"0,-17 7-125 0 0,0-1 0 0 0,1-1 0 0 0,-1 1-1 0 0,0-1 1 0 0,0 0 0 0 0,-1 0 0 0 0,1-1 0 0 0,-1 1 0 0 0,1-1 0 0 0,-1-1-57 0 0,1 0 49 0 0,-2-1 21 0 0,0 2 1 0 0,1-1-1 0 0,-1 0 1 0 0,1 1-1 0 0,0 0 1 0 0,1 0-1 0 0,-1 0 1 0 0,1 1 0 0 0,-1 0-1 0 0,1 0 1 0 0,0 0-1 0 0,0 1 1 0 0,0 0-1 0 0,1 0 1 0 0,-1 0-1 0 0,0 1 1 0 0,1 0 0 0 0,-1 0-1 0 0,3 1-70 0 0,-8 0 8 0 0,1 0-1 0 0,-1 1 1 0 0,0-1 0 0 0,1 1-1 0 0,-1 0 1 0 0,0 0 0 0 0,1-1-1 0 0,-1 1 1 0 0,0 0 0 0 0,0 0-1 0 0,0 0 1 0 0,0 0 0 0 0,0 0-1 0 0,0 0 1 0 0,0 1 0 0 0,0-1-1 0 0,0 0 1 0 0,0 0 0 0 0,-1 1-1 0 0,1-1 1 0 0,-1 0 0 0 0,1 1-1 0 0,-1-1 1 0 0,1 1 0 0 0,-1-1-1 0 0,0 1 1 0 0,0-1 0 0 0,1 1-1 0 0,-1-1 1 0 0,0 1 0 0 0,0-1-1 0 0,-1 1-7 0 0,-6 49 223 0 0,-47 36 166 0 0,7 15 15 0 0,44-88-288 0 0,3-13-82 0 0</inkml:trace>
  <inkml:trace contextRef="#ctx0" brushRef="#br0" timeOffset="23883.116">6261 4381 7736 0 0,'1'1'8'0'0,"62"27"98"0"0,-5 4 82 0 0,-56-30-178 0 0</inkml:trace>
  <inkml:trace contextRef="#ctx0" brushRef="#br0" timeOffset="24332.12">6182 4643 5624 0 0,'80'-26'182'0'0,"-53"10"15"0"0,1 1-1 0 0,1 2 0 0 0,0 1 1 0 0,6 0-197 0 0,5-1 400 0 0,-59 45-23 0 0,2 61-266 0 0,16-90-113 0 0,1-1 1 0 0,0 1-1 0 0,0-1 1 0 0,1 0-1 0 0,-1 1 1 0 0,0-1-1 0 0,1 0 1 0 0,-1 1-1 0 0,1-1 1 0 0,0 0 0 0 0,0 0-1 0 0,0 1 1 0 0,0-1-1 0 0,0 0 1 0 0,0 0-1 0 0,1 0 1 0 0,-1 0-1 0 0,1-1 1 0 0,-1 1-1 0 0,1 0 1 0 0,0-1-1 0 0,-1 1 1 0 0,1-1-1 0 0,0 1 1 0 0,0-1-1 0 0,0 0 1 0 0,0 0-1 0 0,2 1 2 0 0,-2-1-6 0 0</inkml:trace>
  <inkml:trace contextRef="#ctx0" brushRef="#br0" timeOffset="24736.345">6426 4316 4816 0 0,'0'0'27'0'0,"6"-7"43"0"0,23-35 103 0 0,-25 36-111 0 0,-1-1-1 0 0,1 1 0 0 0,1 0 1 0 0,-1 1-1 0 0,1-1 0 0 0,0 1 1 0 0,0 0-1 0 0,0 0 0 0 0,1 0 1 0 0,0 1-1 0 0,1-1-61 0 0,-6 5 20 0 0,0-1-1 0 0,0 1 1 0 0,1-1 0 0 0,-1 1-1 0 0,0-1 1 0 0,1 1 0 0 0,-1 0-1 0 0,1 0 1 0 0,-1 0-1 0 0,0-1 1 0 0,1 2 0 0 0,-1-1-1 0 0,1 0 1 0 0,-1 0 0 0 0,0 0-1 0 0,1 1 1 0 0,-1-1-1 0 0,0 0 1 0 0,1 1 0 0 0,-1-1-1 0 0,0 1 1 0 0,0 0 0 0 0,1-1-1 0 0,-1 1 1 0 0,0 0-1 0 0,0 0 1 0 0,0 0 0 0 0,0 0-1 0 0,0 0 1 0 0,0 0 0 0 0,0 0-1 0 0,0 0 1 0 0,0 0 0 0 0,-1 0-1 0 0,1 1 1 0 0,0-1-1 0 0,-1 1-19 0 0,21 48 81 0 0,-16-26-17 0 0,-1-1 0 0 0,-1 0 1 0 0,-1 1-1 0 0,-1 0 0 0 0,-1 3-64 0 0,-7 71 271 0 0,8-59 50 0 0,0-34-210 0 0</inkml:trace>
  <inkml:trace contextRef="#ctx0" brushRef="#br0" timeOffset="25015.297">6650 4160 7024 0 0,'2'2'80'0'0,"3"6"-19"0"0,0 0 0 0 0,0 0 0 0 0,0 1 0 0 0,-1 0 0 0 0,-1 0 0 0 0,0 0 0 0 0,0 0 0 0 0,0 0 0 0 0,-1 1 0 0 0,-1-1 0 0 0,1 2-61 0 0,6 28 310 0 0,40 126 838 0 0,-49-153-941 0 0,0-12-183 0 0</inkml:trace>
  <inkml:trace contextRef="#ctx0" brushRef="#br0" timeOffset="25231.793">6713 4338 5520 0 0,'1'-2'37'0'0,"1"0"1"0"0,-1 0-1 0 0,1 0 0 0 0,0 0 1 0 0,-1 0-1 0 0,1 0 1 0 0,0 1-1 0 0,0-1 0 0 0,0 1 1 0 0,0 0-1 0 0,0-1 1 0 0,1 1-1 0 0,-1 0 0 0 0,0 0 1 0 0,1 0-1 0 0,-1 1 1 0 0,0-1-1 0 0,1 1 0 0 0,-1-1 1 0 0,1 1-1 0 0,-1 0 1 0 0,1 0-1 0 0,-1 0 0 0 0,2 0-37 0 0,7-2 144 0 0,32-15 157 0 0,-39 14-267 0 0</inkml:trace>
  <inkml:trace contextRef="#ctx0" brushRef="#br0" timeOffset="25495.514">6854 4078 7024 0 0,'1'-1'18'0'0,"3"-5"26"0"0,1 1-1 0 0,-1 0 0 0 0,1 0 0 0 0,0 1 0 0 0,0-1 0 0 0,1 1 0 0 0,0 1 0 0 0,-1-1 0 0 0,1 1 1 0 0,0 0-1 0 0,1 0 0 0 0,-1 0 0 0 0,1 1 0 0 0,-1 0 0 0 0,1 0-43 0 0,71-24 512 0 0,-74 24-473 0 0</inkml:trace>
  <inkml:trace contextRef="#ctx0" brushRef="#br0" timeOffset="25975.144">6879 4065 5520 0 0,'-3'3'88'0'0,"0"1"0"0"0,0 1 0 0 0,1-1 0 0 0,0 0 0 0 0,0 0 0 0 0,0 1 0 0 0,0-1 0 0 0,1 1 0 0 0,-1 0 0 0 0,1 0 0 0 0,0-1 0 0 0,1 1 0 0 0,-1 0 0 0 0,1 0 0 0 0,0 0 0 0 0,0 0 0 0 0,1-1 0 0 0,-1 1 0 0 0,2 4-88 0 0,-1 14 86 0 0,-2-15-61 0 0,1 0 0 0 0,1 0-1 0 0,-1 1 1 0 0,2-1 0 0 0,-1 0-1 0 0,1 0 1 0 0,0 0 0 0 0,0 0-1 0 0,1 0 1 0 0,1 1-25 0 0,-2-8 4 0 0,0 0-1 0 0,0 0 1 0 0,0 0-1 0 0,0 0 1 0 0,1 0-1 0 0,-1 0 1 0 0,0-1-1 0 0,1 1 1 0 0,-1-1-1 0 0,0 0 1 0 0,1 1-1 0 0,-1-1 1 0 0,0 0 0 0 0,1 0-1 0 0,-1-1 1 0 0,1 1-1 0 0,-1 0 1 0 0,0-1-1 0 0,1 0 1 0 0,-1 1-1 0 0,0-1 1 0 0,0 0-1 0 0,0 0 1 0 0,0 0-1 0 0,1-1 1 0 0,-1 1-1 0 0,-1 0 1 0 0,1-1 0 0 0,0 1-1 0 0,0-1 1 0 0,0 0-1 0 0,-1 1 1 0 0,1-1-1 0 0,-1 0 1 0 0,1 0-4 0 0,10-7 8 0 0,53-34 53 0 0,-59 41-121 0 0,-6 3 74 0 0,-1-1 0 0 0,1 0 0 0 0,0 0 0 0 0,0 0 0 0 0,0 1 0 0 0,-1-1 0 0 0,1 0 0 0 0,0 0-1 0 0,0 1 1 0 0,0-1 0 0 0,0 0 0 0 0,0 0 0 0 0,0 1 0 0 0,-1-1 0 0 0,1 0 0 0 0,0 0 0 0 0,0 1 0 0 0,0-1 0 0 0,0 0 0 0 0,0 1 0 0 0,0-1 0 0 0,0 0-1 0 0,0 0 1 0 0,0 1 0 0 0,0-1 0 0 0,1 0 0 0 0,-1 1 0 0 0,0-1 0 0 0,0 0 0 0 0,0 0 0 0 0,0 1 0 0 0,0-1 0 0 0,0 0 0 0 0,0 0 0 0 0,1 1-1 0 0,-1-1 1 0 0,0 0 0 0 0,0 0 0 0 0,0 0 0 0 0,1 1 0 0 0,-1-1 0 0 0,0 0 0 0 0,0 0 0 0 0,1 0 0 0 0,-1 0 0 0 0,0 0 0 0 0,0 1 0 0 0,1-1-1 0 0,-1 0 1 0 0,0 0 0 0 0,0 0 0 0 0,1 0 0 0 0,-1 0 0 0 0,0 0 0 0 0,1 0 0 0 0,-1 0 0 0 0,0 0 0 0 0,0 0 0 0 0,1 0-14 0 0,-15 60 648 0 0,-36 7 346 0 0,13-19-580 0 0,30-37-350 0 0</inkml:trace>
  <inkml:trace contextRef="#ctx0" brushRef="#br0" timeOffset="26236.908">6906 4435 6424 0 0,'0'-1'40'0'0,"0"-1"0"0"0,0 1 1 0 0,0-1-1 0 0,0 0 0 0 0,0 1 0 0 0,1-1 1 0 0,-1 0-1 0 0,0 1 0 0 0,1-1 0 0 0,-1 1 1 0 0,1-1-1 0 0,0 1 0 0 0,0-1 0 0 0,-1 1 1 0 0,1-1-1 0 0,0 1 0 0 0,0 0 0 0 0,0 0 1 0 0,0-1-1 0 0,1 1 0 0 0,-1 0 0 0 0,0 0 1 0 0,0 0-1 0 0,1 0 0 0 0,-1 0 0 0 0,1 0 1 0 0,-1 1-1 0 0,0-1 0 0 0,1 0 0 0 0,0 1 1 0 0,-1-1-1 0 0,1 1-40 0 0,81-32 418 0 0,28-9-147 0 0,-76 26-231 0 0,-24 11-25 0 0</inkml:trace>
  <inkml:trace contextRef="#ctx0" brushRef="#br0" timeOffset="26487.162">7198 4010 7136 0 0,'0'0'106'0'0,"0"0"9"0"0,0 0-6 0 0,0 0-1 0 0,0 0-33 0 0,0 0-7 0 0,0 0-7 0 0,0 0 30 0 0,0 0 89 0 0,-1 1 27 0 0,-1 5-137 0 0,0 0 0 0 0,0 0 1 0 0,0 0-1 0 0,1 0 0 0 0,0 0 0 0 0,0 1 1 0 0,1-1-1 0 0,0 0 0 0 0,0 1 0 0 0,0-1 1 0 0,1 0-1 0 0,0 1 0 0 0,1 3-70 0 0,-1 5 236 0 0,18 72 439 0 0,-4 22-426 0 0,-13-98-210 0 0</inkml:trace>
  <inkml:trace contextRef="#ctx0" brushRef="#br0" timeOffset="26672.11">7116 4580 7528 0 0,'0'0'0'0'0,"0"17"0"0"0,1 0 0 0 0,0-1 176 0 0,0-3 16 0 0,0-2 0 0 0,0 0-8 0 0,0-4-96 0 0,0-1 16 0 0,1 1-8 0 0,0 0 0 0 0,0-1 176 0 0,-1-1 8 0 0,-1 0 0 0 0,0-1-8 0 0,0 0-152 0 0,-1 0 0 0 0,1-1-8 0 0</inkml:trace>
  <inkml:trace contextRef="#ctx0" brushRef="#br0" timeOffset="27089.089">7072 4554 9944 0 0,'55'-34'673'0'0,"23"3"896"0"0,-76 31-1546 0 0,1 0 0 0 0,0 0-1 0 0,-1 0 1 0 0,1 0 0 0 0,-1 0 0 0 0,1 0-1 0 0,0 1 1 0 0,-1-1 0 0 0,1 1-1 0 0,-1 0 1 0 0,0 0 0 0 0,1 0-1 0 0,-1 0 1 0 0,0 0 0 0 0,1 1 0 0 0,-1-1-1 0 0,0 1 1 0 0,0-1 0 0 0,0 1-1 0 0,0 0 1 0 0,0 0 0 0 0,-1-1-1 0 0,1 1 1 0 0,0 1 0 0 0,-1-1 0 0 0,1 0-1 0 0,-1 0 1 0 0,0 1 0 0 0,0-1-1 0 0,0 0 1 0 0,0 1 0 0 0,0-1 0 0 0,-1 2-23 0 0,2 2 43 0 0,0 1 0 0 0,-1-1 1 0 0,0 1-1 0 0,-1 0 0 0 0,1-1 1 0 0,-1 1-1 0 0,-1 0 0 0 0,1-1 1 0 0,-1 1-1 0 0,0 0 0 0 0,-1-1 1 0 0,-1 6-44 0 0,0-5 76 0 0,-1 0 0 0 0,0 0 0 0 0,0 0 0 0 0,-1 0 0 0 0,0-1 0 0 0,0 0 0 0 0,0 0 0 0 0,-1 0 0 0 0,0-1 0 0 0,-5 4-76 0 0,8-7 32 0 0,-1 0 0 0 0,0-1 0 0 0,0 0 0 0 0,0 0 0 0 0,0 0 0 0 0,0 0 0 0 0,0 0 0 0 0,0-1 0 0 0,0 0 0 0 0,0 0 0 0 0,0 0 0 0 0,-1 0 0 0 0,1-1 1 0 0,0 1-1 0 0,0-1 0 0 0,0 0 0 0 0,0 0 0 0 0,0-1 0 0 0,0 1-32 0 0,-4-2 39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06:51:41.6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478 170,'-12'29,"-98"179,-155 316,181-308,77-174,7-41,0 0,1 0,-1 0,0 0,0 0,1-1,-1 1,0 0,1 0,-1 0,1 0,0-1,-1 1,1 0,-1 0,1-1,0 1,-1-1,1 1,0-1,0 1,0-1,-1 1,1-1,0 1,0-1,0 0,0 0,0 1,0-1,0 0,0 0,0 0,0 0,-1 0,1 0,0 0,0-1,0 1,0 0,0 0,71-24,62-43,39-30,-72 39,76-42,41-18,110-46,6 14,8 15,255-61,-403 145,-47 19,-49 17,-51 18,-46-3,0 1,0-1,-1 1,1-1,0 1,0 0,0-1,0 1,-1 0,1 0,0-1,-1 1,1 0,-1 0,1 0,-1 0,1 0,-1 0,0 0,1 0,-1 0,0 0,0 0,1 0,-1 0,0 0,0 0,0 0,-1 0,1 0,0 0,0 0,0 0,-1 0,1 0,-1 0,1 0,-1 0,1 0,-35 61,-39 39,-58 56,59-72,-69 82,-28 26,-820 867,844-908,38-37,96-102,-4 2,1 2,0 0,2 1,0 0,-9 18,21-35,0 0,0 0,0 1,0-1,0 0,0 1,1-1,-1 0,0 1,1-1,-1 1,1-1,-1 1,1-1,0 1,0 0,0-1,0 1,0-1,0 1,0 0,0-1,1 1,-1-1,0 1,1-1,0 1,-1-1,1 1,0-1,0 0,-1 1,1-1,0 0,0 0,1 0,-1 0,0 1,0-1,0-1,1 1,-1 0,1 0,-1 0,0-1,1 1,0-1,6 1,0-1,-1-1,1 1,0-1,0-1,0 1,-1-1,1-1,-1 1,0-1,1 0,-1-1,1-1,107-56,80-57,-92 53,83-49,37-21,39-15,1317-630,-1286 650,-32 20,-41 24,-56 27,-54 25,-52 27,-58 7,1 0,0 0,-1 0,1 0,-1 0,1 0,-1 0,1 0,-1 1,1-1,-1 0,1 0,-1 0,1 1,-1-1,0 0,1 1,-1-1,1 0,-1 1,0-1,1 1,-1-1,0 1,1-1,-1 0,0 1,0-1,1 1,-1-1,0 1,0-1,0 1,0 0,0-1,0 1,0-1,0 1,0-1,0 1,0-1,0 1,0-1,0 1,-1-1,1 1,0 0,-28 44,-32 30,-25 31,-22 31,-20 29,-756 981,783-1018,7 5,5 4,-53 116,133-238,4-9,1-1,-1 0,1 1,1 0,0 0,-1 0,2 0,-1 0,1 0,0 7,17-6,-4-11,1-1,-1-1,0 0,-1-1,1 0,-1 0,4-4,6-3,92-58,49-36,56-39,54-36,54-34,46-25,146-83,14 22,12 25,250-77,-508 249,-60 32,-64 30,-60 29,-100 13,0 1,1-1,-1 1,0 0,1 0,-1 0,1 0,-1 0,0 0,1 1,-1 0,0-1,0 1,1 0,-1 0,0 0,0 0,0 0,0 0,0 1,0-1,-1 1,1 0,0-1,-1 1,1 0,-1 0,1 0,-1 0,0 0,0 0,0 0,0 0,0 1,-1-1,1 0,-1 0,1 1,-1-1,0 0,0 1,0-1,0 1,-1 1,-16 75,-28 33,-28 34,-78 115,-12-6,-10-8,-52 42,50-74,-39 46,-160 260,268-327,102-186,2-5,0 0,1 0,-1 1,1-1,-1 0,1 1,0-1,1 1,-1 0,0-1,1 1,0 0,0-1,0 1,0 0,1-1,0 3,0-5,0 0,0 0,0 0,1-1,-1 1,0 0,0-1,1 1,-1-1,0 1,1-1,-1 0,0 1,1-1,-1 0,0 0,1 0,-1 0,1 0,-1 0,0-1,1 1,-1 0,0-1,1 1,-1-1,0 1,0-1,1 0,-1 1,0-2,100-54,302-173,168-57,-265 150,609-245,528-129,-1257 455,-64 25,-119 29,0 0,1-1,-1 1,1 0,-1 1,1-1,-1 1,1-1,-1 1,1 0,-1 0,1 1,0-1,-1 1,1 0,-1 0,0 0,1 0,-1 0,0 1,0 0,1-1,-1 1,0 0,-1 1,1-1,0 0,-1 1,2 2,-2 3,-1 1,0-1,0 1,-1-1,0 1,0-1,-1 1,-1-1,1 1,-1-1,-1 0,-2 7,4-10,-102 293,82-244,-79 186,-11-5,-9-4,-134 186,221-367,-54 95,87-145,0 0,-1 0,1 1,-1-1,1 0,0 0,-1 1,1-1,0 0,-1 1,1-1,0 1,0-1,-1 0,1 1,0-1,0 1,0-1,-1 1,1-1,0 1,0-1,0 1,0-1,0 1,0-1,0 0,0 1,0-1,0 1,0-1,1 1,-1-1,0 1,0-1,0 1,0-1,1 0,-1 1,0-1,1 1,-1-1,0 0,1 1,-1-1,0 0,1 1,-1-1,0 0,1 0,-1 1,1-1,-1 0,25-11,231-137,-116 88,2 7,2 5,14 4,65-16,68-2,-198 51,-92 11,0 0,0 0,0 0,0 1,-1-1,1 0,0 0,0 1,0-1,0 0,0 1,0-1,-1 1,1-1,0 1,0-1,-1 1,1-1,0 1,-1 0,1-1,-1 1,1 0,-1 0,1 0,-1-1,1 1,-1 0,0 0,1 0,-1 0,0 0,0 0,0-1,0 1,0 0,0 0,0 0,0 0,0 0,0 0,0 0,-1 0,1 0,0-1,-1 1,1 0,0 0,-1 0,1 0,-1-1,0 1,1 0,-1-1,0 2,-5 11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1:23:32.60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1,'1'13,"0"1,1 0,1 0,0-1,1 1,0-1,3 4,13 48,-3 1,4 39,-6-26,23 146,-10 1,-10 1,-12 228,-8 245,-10-330,11-346,-1 0,-1 0,-2 0,0 0,-1 0,-6 13,-6 15,3 1,2 1,2 0,1 15,-24 257,31-292,2 1,1 0,2 0,5 21,0 17,11 208,18-188,-17-54,-15-32,1 1,0-1,0 0,1 0,0-1,0 0,0 0,1 0,0-1,0 0,1 0,3 1,5 5,28 18,2-2,1-2,1-2,1-3,1-1,0-2,1-3,19 1,38-1,0-5,1-5,51-6,-53 1,1662 0,-1617 0,489 15,-221 12,5-18,27-9,-447 1,-1 1,0-1,0-1,0 1,1-1,-1 1,0-1,0-1,0 1,0 0,0-1,0 0,-1 0,1 0,-1 0,1-1,-1 1,0-1,0 0,0 0,0 0,0 0,-1-1,1 1,-1-1,0 0,10-37,-2-1,-2 0,-1-1,-3 1,-1-1,-3-20,1 31,29-318,-16-110,-12 302,9-15,7 1,14-36,19-167,-36 84,-20-209,-1 214,3-214,-18 325,-9 87,27 83,1-1,-1 1,0 0,-1 0,1 0,-1 0,0 1,0-1,-1 1,1 0,-1 1,0-1,0 1,0 0,-1 0,1 0,0 1,-1 0,-3-1,-47-5,0 2,-1 3,-47 4,40 0,-3322 0,2929 11,12-12,308 13,68 3,51-9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1T05:54:28.55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129 61,'-14'34,"1"19,3 0,2 2,1 20,7-65,-17 284,14 63,3-146,-7-62,-13 55,8-90,-6 119,26-108,-8-123,0 0,1 1,-1-1,0 0,1 1,-1-1,1 0,0 0,-1 0,1 1,0-1,1 0,-1 0,0-1,0 1,1 0,-1 0,1 0,0-1,-1 1,1-1,0 0,0 1,0-1,0 0,0 0,0 0,0 0,3 0,100 6,-77-8,34 0,59-3,0 5,0 5,-1 6,76 18,83 27,100-25,98-26,-186-7,163 25,439-24,-339 0,-522-2,-1-2,0 0,0-3,-1 0,19-8,10-2,104-37,-132 47,-27 7,-1 0,1-1,-1 1,0-1,1 0,-1 1,0-1,1-1,-1 1,0 0,0-1,0 0,0 1,0-1,-1-1,1 1,-1 0,1 0,-1-1,0 0,1 1,-1-1,-1 0,2-2,1-8,-2 0,0 0,0 0,-1-1,-1 1,0 0,-2-13,1-10,7-154,9 0,13-34,-12 126,5 1,12-28,-9 23,8-83,-21 133,2-1,2 2,11-23,-21 62,0-8,-1 0,-1-1,0 1,-2 0,0-1,-1 0,-2-12,0-24,3 40,-1 12,1 0,-1 1,0-1,0 0,0 1,-1-1,0 0,0 1,0-1,0 1,-1-1,0 1,0 0,0 0,-1-1,-5-5,-2 0,1 1,-1 0,-1 1,1 0,-1 0,-1 2,1-1,-1 1,-1 1,1 0,-3 0,-159-34,37 24,-1 6,-132 10,138 0,-3416 0,3533-1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1T05:54:28.55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129 61,'-14'34,"1"19,3 0,2 2,1 20,7-65,-17 284,14 63,3-146,-7-62,-13 55,8-90,-6 119,26-108,-8-123,0 0,1 1,-1-1,0 0,1 1,-1-1,1 0,0 0,-1 0,1 1,0-1,1 0,-1 0,0-1,0 1,1 0,-1 0,1 0,0-1,-1 1,1-1,0 0,0 1,0-1,0 0,0 0,0 0,0 0,3 0,100 6,-77-8,34 0,59-3,0 5,0 5,-1 6,76 18,83 27,100-25,98-26,-186-7,163 25,439-24,-339 0,-522-2,-1-2,0 0,0-3,-1 0,19-8,10-2,104-37,-132 47,-27 7,-1 0,1-1,-1 1,0-1,1 0,-1 1,0-1,1-1,-1 1,0 0,0-1,0 0,0 1,0-1,-1-1,1 1,-1 0,1 0,-1-1,0 0,1 1,-1-1,-1 0,2-2,1-8,-2 0,0 0,0 0,-1-1,-1 1,0 0,-2-13,1-10,7-154,9 0,13-34,-12 126,5 1,12-28,-9 23,8-83,-21 133,2-1,2 2,11-23,-21 62,0-8,-1 0,-1-1,0 1,-2 0,0-1,-1 0,-2-12,0-24,3 40,-1 12,1 0,-1 1,0-1,0 0,0 1,-1-1,0 0,0 1,0-1,0 1,-1-1,0 1,0 0,0 0,-1-1,-5-5,-2 0,1 1,-1 0,-1 1,1 0,-1 0,-1 2,1-1,-1 1,-1 1,1 0,-3 0,-159-34,37 24,-1 6,-132 10,138 0,-3416 0,3533-1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2:12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785 5 7736 0 0,'-57'-5'14'0'0,"53"7"33"0"0,-1-1-1 0 0,1 1 1 0 0,0-1-1 0 0,0 1 1 0 0,-1 0-1 0 0,1 1 1 0 0,1-1-1 0 0,-1 1 1 0 0,0 0-1 0 0,1 0 1 0 0,-1 0-1 0 0,1 0 1 0 0,0 0-1 0 0,0 1 1 0 0,0 0-1 0 0,1-1 1 0 0,-1 1-1 0 0,1 0 1 0 0,0 0-1 0 0,0 0 1 0 0,0 1-1 0 0,1-1 1 0 0,-1 0-1 0 0,1 1-46 0 0,1 0 19 0 0,0-1 0 0 0,0 1 0 0 0,1-1-1 0 0,-1 1 1 0 0,1-1 0 0 0,0 1 0 0 0,0-1-1 0 0,1 0 1 0 0,0 1 0 0 0,-1-1 0 0 0,1 0-1 0 0,0 0 1 0 0,1 0 0 0 0,-1 0-1 0 0,1 0 1 0 0,0-1 0 0 0,0 1 0 0 0,2 1-19 0 0,5 9 58 0 0,45 39 120 0 0,-54-52-175 0 0,-1 0 1 0 0,1 1-1 0 0,-1-1 0 0 0,1 0 1 0 0,-1 0-1 0 0,1 1 1 0 0,-1-1-1 0 0,0 0 1 0 0,0 1-1 0 0,0-1 1 0 0,0 0-1 0 0,0 1 0 0 0,0-1 1 0 0,0 0-1 0 0,0 1 1 0 0,0-1-1 0 0,-1 0 1 0 0,1 0-1 0 0,0 1 0 0 0,-1-1 1 0 0,1 0-1 0 0,-1 0 1 0 0,0 1-1 0 0,1-1 1 0 0,-1 0-1 0 0,0 0 0 0 0,0 0 1 0 0,0 0-1 0 0,0 0 1 0 0,0 1-4 0 0,-4 5 23 0 0,4-5-17 0 0,0 0 0 0 0,0-1-1 0 0,0 1 1 0 0,-1 0-1 0 0,1 0 1 0 0,-1-1 0 0 0,1 1-1 0 0,-1 0 1 0 0,0-1 0 0 0,1 0-1 0 0,-1 1 1 0 0,0-1-1 0 0,0 0 1 0 0,0 0 0 0 0,0 0-1 0 0,0 0 1 0 0,0 0-1 0 0,0-1 1 0 0,-2 1-6 0 0,4-1 10 0 0,0 0-1 0 0,0 1 0 0 0,0-1 1 0 0,1 0-1 0 0,-1 0 1 0 0,0 0-1 0 0,0 0 1 0 0,0 0-1 0 0,0 1 1 0 0,0-1-1 0 0,0 0 1 0 0,0 0-1 0 0,0 0 1 0 0,1 0-1 0 0,-1 1 1 0 0,0-1-1 0 0,0 0 1 0 0,0 0-1 0 0,0 0 1 0 0,0 0-1 0 0,0 1 0 0 0,0-1 1 0 0,0 0-1 0 0,0 0 1 0 0,0 0-1 0 0,0 1 1 0 0,0-1-1 0 0,0 0 1 0 0,0 0-1 0 0,0 0 1 0 0,-1 0-10 0 0,16 5 50 0 0,-12-1-42 0 0,1 1 1 0 0,-1-1-1 0 0,0 1 1 0 0,0 0-1 0 0,-1 0 1 0 0,0 0-1 0 0,1 0 1 0 0,-2 0-1 0 0,1 1 1 0 0,-1-1-1 0 0,1 1 0 0 0,-1-1 1 0 0,-1 1-1 0 0,1-1 1 0 0,-1 1-1 0 0,0-1 1 0 0,-1 1-1 0 0,1 0-8 0 0,2 27 32 0 0,8 107 32 0 0,10-68-41 0 0,19-63-23 0 0,-30-9 0 0 0</inkml:trace>
  <inkml:trace contextRef="#ctx0" brushRef="#br0" timeOffset="3282.77">0 384 4312 0 0,'0'0'40'0'0,"12"-3"79"0"0,92-26 928 0 0,-9 26-585 0 0,-34 3-229 0 0,-46-1-184 0 0,50-13 247 0 0,-27-9 56 0 0,-29 20 320 0 0,-9 3-574 0 0</inkml:trace>
  <inkml:trace contextRef="#ctx0" brushRef="#br0" timeOffset="8439.515">329 225 5224 0 0,'-21'-5'1280'0'0,"15"5"141"0"0,21 13-1287 0 0,-14-13-128 0 0,87 48 169 0 0,-18-1-197 0 0,-75-46 20 0 0,1-1 1 0 0,-1 1-1 0 0,1 1 0 0 0,0-1 0 0 0,0 1 0 0 0,0-1 0 0 0,0 1 0 0 0,0 0 0 0 0,0 1 0 0 0,0-1 0 0 0,1 1 0 0 0,-1 0 0 0 0,0 0 2 0 0,-55 60 703 0 0,32-40-311 0 0,-14 12 688 0 0,79-64-87 0 0,-3-2-784 0 0,35-19 334 0 0,-69 49-528 0 0,0 1-8 0 0,-1-1 1 0 0,0 1-1 0 0,1 0 0 0 0,-1 0 0 0 0,1 0 0 0 0,-1 0 1 0 0,0 0-1 0 0,1-1 0 0 0,-1 1 0 0 0,0 0 1 0 0,1 0-1 0 0,-1 0 0 0 0,0-1 0 0 0,1 1 1 0 0,-1 0-1 0 0,0-1 0 0 0,0 1 0 0 0,1 0 0 0 0,-1-1 1 0 0,0 1-1 0 0,0 0 0 0 0,1-1 0 0 0,-1 1 1 0 0,0 0-1 0 0,0-1 0 0 0,0 1 0 0 0,0-1 1 0 0,0 1-1 0 0,0 0 0 0 0,0-1 0 0 0,0 1 0 0 0,0-1 1 0 0,0 1-1 0 0,0-1 0 0 0,0 1 0 0 0,0 0 1 0 0,0-1-1 0 0,0 1 0 0 0,0-1 0 0 0,0 1 0 0 0,0 0 1 0 0,0-1-1 0 0,-1 1 0 0 0,1 0 0 0 0,0-1 1 0 0,0 1-1 0 0,0 0 0 0 0,-1-1 0 0 0,1 1-7 0 0,-5-1 7 0 0,-1 0-1 0 0,1 0 0 0 0,0-1 0 0 0,0 0 1 0 0,0 0-1 0 0,0 0 0 0 0,0 0 1 0 0,1-1-1 0 0,-1 0 0 0 0,1 0 1 0 0,-3-2-7 0 0,2 2 1 0 0,1 0 0 0 0,-1-1 0 0 0,1 1 0 0 0,0-1 0 0 0,0 0 0 0 0,0 0 0 0 0,1-1 0 0 0,-1 1 0 0 0,1-1 0 0 0,0 0 0 0 0,1 0 0 0 0,-1 0 0 0 0,1 0 1 0 0,0 0-1 0 0,-1-3-1 0 0,0-9 24 0 0,3 17-16 0 0,0 0 0 0 0,12 8 62 0 0,77 32 42 0 0,-30-11-32 0 0,-98 14 288 0 0,3-4-160 0 0,-33 48 66 0 0,63-81-183 0 0,8-11 2 0 0,9-11-29 0 0,60-47 112 0 0,-51 51-24 0 0,-19 12-144 0 0,-1 0 1 0 0,0 0 4 0 0,0 0-3 0 0,0 0-2 0 0,0 0 0 0 0,0 0 0 0 0,-15-7 48 0 0,-48 15-56 0 0,-75 1 0 0 0,12-6 0 0 0,65-6 0 0 0,122-5 0 0 0,52 4 0 0 0,-10-6-31 0 0,-69 5-58 0 0,1-1-222 0 0,-34 4 291 0 0,0 1 1 0 0,-1-1 0 0 0,1 0-1 0 0,0 1 1 0 0,-1-1-1 0 0,1 0 1 0 0,-1 0-1 0 0,0 1 1 0 0,1-1-1 0 0,-1 0 1 0 0,0 0-1 0 0,0 0 1 0 0,0 1-1 0 0,0-1 1 0 0,0 0-1 0 0,-1 0 1 0 0,1 0 0 0 0,-1 1-1 0 0,1-1 1 0 0,-1 0-1 0 0,1 1 1 0 0,-1-1-1 0 0,0 0 1 0 0,0 1-1 0 0,0-1 20 0 0,-2-4-12 0 0,-1 1 0 0 0,0 0-1 0 0,0 0 1 0 0,0 0 0 0 0,0 0 0 0 0,-1 1-1 0 0,0-1 1 0 0,0 1 0 0 0,0 0-1 0 0,0 1 1 0 0,-1-1 12 0 0,-34-30 93 0 0,14 11 51 0 0,35 37-144 0 0,105 90 9 0 0,-57-65 212 0 0,-48-37-23 0 0,-9-2-91 0 0,-8 5 128 0 0,-47 51 161 0 0,-7 54 184 0 0,62-109-577 0 0,0 0-1 0 0,0 0 0 0 0,0-1 1 0 0,0 1-1 0 0,0 0 0 0 0,0-1 1 0 0,0 1-1 0 0,0 0 1 0 0,0-1-1 0 0,0 1 0 0 0,0 0 1 0 0,1-1-1 0 0,-1 1 1 0 0,0 0-1 0 0,1-1 0 0 0,-1 1 1 0 0,0 0-1 0 0,1-1 0 0 0,-1 1 1 0 0,0-1-1 0 0,1 1 1 0 0,-1-1-1 0 0,1 1 0 0 0,-1-1 1 0 0,1 1-1 0 0,0-1 0 0 0,-1 1 1 0 0,1-1-1 0 0,-1 0 1 0 0,1 1-1 0 0,0-1 0 0 0,-1 0 1 0 0,1 0-1 0 0,0 1 1 0 0,-1-1-1 0 0,1 0 0 0 0,0 0 1 0 0,-1 0-1 0 0,1 0 0 0 0,0 0 1 0 0,-1 0-1 0 0,1 0 1 0 0,0 0-1 0 0,0 0 0 0 0,-1 0 1 0 0,1 0-1 0 0,0-1 0 0 0,-1 1 1 0 0,1 0-1 0 0,0 0 1 0 0,-1-1-1 0 0,1 1 0 0 0,-1 0 1 0 0,1-1-1 0 0,0 1 1 0 0,-1-1-1 0 0,1 1 0 0 0,-1-1 1 0 0,1 1-1 0 0,-1-1 0 0 0,1 1 1 0 0,-1-1-1 0 0,0 1 1 0 0,1-1-1 0 0,-1 1 0 0 0,0-1 1 0 0,1 0-1 0 0,-1 1 0 0 0,0-1 1 0 0,0 0-3 0 0,45-102-72 0 0,-79 192-32 0 0,-37-2 32 0 0,54-70 61 0 0,17-17 5 0 0,1-7-3 0 0,1 1 0 0 0,0-1 0 0 0,0 1 0 0 0,0 0 0 0 0,1 0 0 0 0,-1 0 0 0 0,2 0 0 0 0,-1 0 1 0 0,1 1-1 0 0,3-5 9 0 0,11-17-47 0 0,1-10-65 0 0,-22 63 30 0 0,-35 54-60 0 0,41-86-66 0 0,11-13 142 0 0,-1-1 1 0 0,0-1 0 0 0,-2 1-1 0 0,0-2 1 0 0,5-18 65 0 0,28-69-337 0 0,-39 86 233 0 0,-6 23 106 0 0,-1 0 1 0 0,1 0-1 0 0,-1 0 1 0 0,1-1 0 0 0,0 1-1 0 0,-1-1 1 0 0,1 1-1 0 0,-1-1 1 0 0,1 0 0 0 0,0 1-1 0 0,-1-1 1 0 0,1 0-1 0 0,0 0 1 0 0,0 0 0 0 0,0 0-1 0 0,0 0 1 0 0,-1 0-1 0 0,1 0 1 0 0,1-1 0 0 0,-1 1-1 0 0,0 0 1 0 0,0-1-3 0 0,-107-76 133 0 0,37 1-37 0 0,84 106 11 0 0,-7-22-89 0 0,0-1 0 0 0,0 1 1 0 0,1-1-1 0 0,-1 0 0 0 0,1-1 0 0 0,1 0 0 0 0,-1 0 1 0 0,1 0-1 0 0,0-1 0 0 0,0 0 0 0 0,0 0-18 0 0,32 17 111 0 0,-4 2 114 0 0,-36-23-218 0 0,-12-9 11 0 0,-131-72 4 0 0,106 46-22 0 0,41 50 1 0 0,1-7 1 0 0,1 0 0 0 0,0 0 0 0 0,0 0 0 0 0,1-1 0 0 0,-1 0 0 0 0,2 0 1 0 0,-1 0-1 0 0,1-1 0 0 0,0-1 0 0 0,0 1 0 0 0,1-1 0 0 0,0 0 0 0 0,-1-1 0 0 0,7 2-2 0 0,53 18 48 0 0,-72-37-37 0 0,-3 4-8 0 0,0 1 1 0 0,-1 1 0 0 0,0-1-1 0 0,0 1 1 0 0,-1 1-1 0 0,0-1 1 0 0,0 1-1 0 0,-1 0-3 0 0,-33-24 65 0 0,-3-1 234 0 0,45 30-111 0 0,1 1-145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3:46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55 5416 0 0,'0'0'82'0'0,"0"0"9"0"0,0 0-7 0 0,-1-2-3 0 0,0 0-16 0 0,0 0-1 0 0,0 0 0 0 0,0 0 0 0 0,0 0 1 0 0,1 0-1 0 0,-1 0 0 0 0,0 0 0 0 0,1 0 1 0 0,-1 0-1 0 0,1 0 0 0 0,0 0 0 0 0,0-1 0 0 0,0 1 1 0 0,0 0-1 0 0,0 0 0 0 0,0 0 0 0 0,1 0 1 0 0,-1 0-1 0 0,1-1 0 0 0,-1 1 0 0 0,1 0 1 0 0,0 0-1 0 0,0 0-64 0 0,1 1 16 0 0,-1 1 1 0 0,1 0-1 0 0,0-1 1 0 0,-1 1-1 0 0,1 0 1 0 0,0 0-1 0 0,-1 0 1 0 0,1 0-1 0 0,0 0 1 0 0,-1 0-1 0 0,1 0 1 0 0,0 1-1 0 0,-1-1 1 0 0,1 0-1 0 0,0 1 1 0 0,-1 0-1 0 0,1-1 1 0 0,-1 1-1 0 0,1 0 1 0 0,-1 0-1 0 0,1 0 1 0 0,-1 0-1 0 0,0 0 1 0 0,1 0-1 0 0,-1 0 1 0 0,0 0-1 0 0,0 1 1 0 0,0-1-1 0 0,0 0 1 0 0,1 2-17 0 0,0-1 18 0 0,5 4 10 0 0,-4-4-16 0 0,0 0 1 0 0,-1 0 0 0 0,1 0 0 0 0,-1 0-1 0 0,0 0 1 0 0,1 1 0 0 0,-1-1-1 0 0,0 1 1 0 0,0-1 0 0 0,-1 1 0 0 0,1 0-1 0 0,0 0 1 0 0,-1 0 0 0 0,0 0 0 0 0,0 0-1 0 0,0 0 1 0 0,0 0 0 0 0,0 1-1 0 0,0-1-12 0 0,-37 46 216 0 0,27-35-155 0 0,0-4 10 0 0,1 1-1 0 0,0 1 1 0 0,1 0 0 0 0,0 0 0 0 0,1 0 0 0 0,0 1-1 0 0,0 3-70 0 0,5-14 37 0 0,1-1-1 0 0,-1 1 1 0 0,1-1 0 0 0,-1 1-1 0 0,1 0 1 0 0,0-1-1 0 0,-1 1 1 0 0,1 0-1 0 0,0-1 1 0 0,0 1-1 0 0,0-1 1 0 0,0 1-1 0 0,1 0 1 0 0,-1-1 0 0 0,0 1-1 0 0,1-1 1 0 0,-1 1-1 0 0,1 0 1 0 0,0-1-1 0 0,-1 1 1 0 0,1-1-1 0 0,0 1-36 0 0,31 3 747 0 0,40 0 44 0 0,-71-4-767 0 0,-1 0 1 0 0,0 0-1 0 0,0 0 1 0 0,0 1 0 0 0,1-1-1 0 0,-1 0 1 0 0,0 0 0 0 0,0 0-1 0 0,-1 1 1 0 0,1-1-1 0 0,0 0 1 0 0,0 0 0 0 0,0 0-1 0 0,-1 1 1 0 0,1-1-1 0 0,-1 0 1 0 0,1 0 0 0 0,-1 0-1 0 0,1 0 1 0 0,-1 0-1 0 0,0 0 1 0 0,0 0 0 0 0,1 0-1 0 0,-1 0 1 0 0,0 0-1 0 0,0 0 1 0 0,0-1 0 0 0,0 1-1 0 0,0 0 1 0 0,0-1-1 0 0,0 1-24 0 0,-7 10 63 0 0,5-6-49 0 0,0 1 1 0 0,1-1-1 0 0,-1 1 1 0 0,1 0-1 0 0,1 0 1 0 0,-1 0-1 0 0,1-1 1 0 0,0 1-1 0 0,0 0 0 0 0,1 1 1 0 0,0-1-1 0 0,0 0-14 0 0,1 4 16 0 0,0-1 0 0 0,1 0-1 0 0,0 1 1 0 0,0-1 0 0 0,1 0-1 0 0,1 0 1 0 0,-1 0 0 0 0,1-1-1 0 0,1 1 1 0 0,2 3-16 0 0,9 18 59 0 0,-16-28-54 0 0,1-1 0 0 0,0 1 0 0 0,0 0 0 0 0,-1 0-1 0 0,1 0 1 0 0,-1 0 0 0 0,0 0 0 0 0,1 0 0 0 0,-1 0 0 0 0,0 0-1 0 0,0 0 1 0 0,0 0 0 0 0,-1 0 0 0 0,1 0 0 0 0,0 0-1 0 0,-1 0 1 0 0,1 0 0 0 0,-1 0 0 0 0,0 0 0 0 0,1 0 0 0 0,-1 0-1 0 0,0-1 1 0 0,0 1 0 0 0,-1 0 0 0 0,1-1 0 0 0,0 1 0 0 0,0-1-1 0 0,-1 1 1 0 0,1-1 0 0 0,-1 1 0 0 0,1-1 0 0 0,-1 0-1 0 0,0 0 1 0 0,1 0 0 0 0,-1 0 0 0 0,0 0-5 0 0,-71 28 77 0 0,4-21-14 0 0,53-11-55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3:45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864 39 3712 0 0,'0'0'73'0'0,"0"0"6"0"0,0 0 1 0 0,0 0-5 0 0,0 0-21 0 0,-4-20 402 0 0,2 18-395 0 0,0 0-1 0 0,-1 1 1 0 0,1-1-1 0 0,0 0 1 0 0,-1 1-1 0 0,1 0 1 0 0,-1-1-1 0 0,1 1 1 0 0,-1 0-1 0 0,0 0 1 0 0,1 1-1 0 0,-1-1 1 0 0,0 0-1 0 0,0 1 1 0 0,0 0 0 0 0,1 0-1 0 0,-1 0 1 0 0,0 0-1 0 0,0 0 1 0 0,0 0-1 0 0,1 1 1 0 0,-1-1-1 0 0,0 1 1 0 0,0 0-1 0 0,1 0 1 0 0,-1 0-1 0 0,-1 1-60 0 0,-10 1-45 0 0,7-2 89 0 0,0 1 0 0 0,1 1 0 0 0,-1-1 0 0 0,1 1 0 0 0,0 0-1 0 0,0 0 1 0 0,0 1 0 0 0,0 0 0 0 0,1 0 0 0 0,-1 0 0 0 0,1 1-1 0 0,0 0 1 0 0,0 0 0 0 0,1 0 0 0 0,-1 1-44 0 0,4-4 30 0 0,0 0 1 0 0,0 1-1 0 0,0-1 0 0 0,0 1 1 0 0,1 0-1 0 0,-1-1 0 0 0,1 1 1 0 0,-1 0-1 0 0,1-1 1 0 0,0 1-1 0 0,0 0 0 0 0,0-1 1 0 0,1 1-1 0 0,-1 0 0 0 0,1-1 1 0 0,-1 1-1 0 0,1 0 1 0 0,0-1-1 0 0,0 1 0 0 0,0-1 1 0 0,0 1-1 0 0,0-1 0 0 0,1 0 1 0 0,-1 0-1 0 0,1 1 1 0 0,0-1-1 0 0,-1 0 0 0 0,1 0 1 0 0,0 0-1 0 0,0-1 0 0 0,0 1 1 0 0,0 0-1 0 0,1-1 1 0 0,-1 1-1 0 0,0-1 0 0 0,1 0 1 0 0,1 1-31 0 0,65 61 1228 0 0,-54-21-682 0 0,-17-39-524 0 0,0 0 0 0 0,0 0 1 0 0,0-1-1 0 0,0 1 0 0 0,0 0 0 0 0,-1-1 0 0 0,1 1 0 0 0,-1-1 0 0 0,0 0 0 0 0,0 0 0 0 0,1 0 0 0 0,-1 0 0 0 0,-1 0 0 0 0,1-1 0 0 0,0 1 0 0 0,0-1 0 0 0,0 0 0 0 0,-1 0 1 0 0,1 0-1 0 0,-1 0 0 0 0,-1-1-22 0 0,-2 3 31 0 0,-52 23 238 0 0,95-7 159 0 0,-33-15-404 0 0,1 0 0 0 0,-1 0 0 0 0,0 1 0 0 0,0-1 0 0 0,0 1 0 0 0,0-1 0 0 0,-1 1 1 0 0,0 0-1 0 0,0 0 0 0 0,0 0 0 0 0,0 0 0 0 0,-1 0 0 0 0,0 0 0 0 0,0 1 0 0 0,-1 0-24 0 0,2 3 33 0 0,23 135 283 0 0,-20-103-199 0 0,-5-38-114 0 0,0 0 1 0 0,1 0-1 0 0,-1 0 0 0 0,1 0 1 0 0,0 0-1 0 0,0 0 1 0 0,0 0-1 0 0,0 0 0 0 0,0-1 1 0 0,1 1-1 0 0,-1 0 0 0 0,1-1 1 0 0,-1 1-1 0 0,1-1 1 0 0,0 0-1 0 0,0 1 0 0 0,0-1 1 0 0,1 0-1 0 0,-1 0 0 0 0,0 0 1 0 0,1-1-1 0 0,-1 1 1 0 0,1-1-1 0 0,-1 1 0 0 0,1-1 1 0 0,0 0-1 0 0,0 0 0 0 0,0 0 1 0 0,0 0-1 0 0,0 0 1 0 0,-1-1-1 0 0,1 1 0 0 0,0-1 1 0 0,1 0-4 0 0,40-5-8 0 0,-40 3 8 0 0</inkml:trace>
  <inkml:trace contextRef="#ctx0" brushRef="#br0" timeOffset="2273.645">20 566 7024 0 0,'16'1'385'0'0,"0"0"0"0"0,0-2 0 0 0,0 1 0 0 0,0-2 0 0 0,0 0 0 0 0,13-4-385 0 0,87-25 1986 0 0,-15 15-1334 0 0,-66 14-447 0 0,-19-2-61 0 0,-15 3-140 0 0,-1 1-9 0 0,-4-12-130 0 0,3 11 118 0 0</inkml:trace>
  <inkml:trace contextRef="#ctx0" brushRef="#br0" timeOffset="7549.128">350 349 5624 0 0,'0'0'184'0'0,"0"0"0"0"0,0 0 0 0 0,0 0-16 0 0,-5-16 400 0 0,2 10-464 0 0,-1-1 1 0 0,-1 1-1 0 0,1 0 1 0 0,-1 0-1 0 0,0 0 1 0 0,0 0-1 0 0,0 1 1 0 0,-1 0-1 0 0,0 0 1 0 0,0 1-1 0 0,-1 0 0 0 0,1 0 1 0 0,-1 0-1 0 0,-2-1-104 0 0,-14-7 384 0 0,-5 0-105 0 0,23 10-225 0 0,5 9 124 0 0,5 3-164 0 0,0-1 0 0 0,0 0 1 0 0,1 0-1 0 0,0 0 0 0 0,1 0 0 0 0,0-1 0 0 0,0 0 1 0 0,1-1-1 0 0,0 1 0 0 0,0-1 0 0 0,5 2-14 0 0,-5-4 68 0 0,-1 0 0 0 0,1 1 0 0 0,-1 0-1 0 0,0 0 1 0 0,0 0 0 0 0,-1 1 0 0 0,0 0 0 0 0,3 5-68 0 0,47 59 1152 0 0,-56-72-1138 0 0,1 1 0 0 0,0 0 1 0 0,-1 0-1 0 0,1 0 0 0 0,-1 0 1 0 0,1-1-1 0 0,-1 1 0 0 0,1 0 1 0 0,-1-1-1 0 0,1 1 1 0 0,-1 0-1 0 0,1-1 0 0 0,-1 1 1 0 0,1 0-1 0 0,-1-1 0 0 0,0 1 1 0 0,1-1-1 0 0,-1 1 0 0 0,1-1 1 0 0,-1 1-1 0 0,0-1 0 0 0,0 1 1 0 0,1-1-1 0 0,-1 0 0 0 0,0 1 1 0 0,0-1-1 0 0,0 1 0 0 0,0-1 1 0 0,0 1-1 0 0,0-1 1 0 0,1 0-1 0 0,-1 1 0 0 0,-1-1 1 0 0,1 1-1 0 0,0-1 0 0 0,0 0 1 0 0,0 1-1 0 0,0-1 0 0 0,0 1 1 0 0,0-1-1 0 0,-1 1 0 0 0,1-1 1 0 0,0 0-1 0 0,0 1 0 0 0,-1-1 1 0 0,1 1-1 0 0,0-1 1 0 0,-1 1-1 0 0,1 0 0 0 0,-1-1 1 0 0,1 1-1 0 0,-1-1-14 0 0,1 0-2 0 0,-1-4 44 0 0,0 0 0 0 0,-1-1-1 0 0,0 1 1 0 0,0 0 0 0 0,0 0 0 0 0,-1 0 0 0 0,1 0 0 0 0,-1 1 0 0 0,0-1 0 0 0,0 1 0 0 0,-1-1 0 0 0,0 1 0 0 0,0-1-42 0 0,-31-34 471 0 0,4 2-111 0 0,16 21 550 0 0,17 24-835 0 0,-1 0 0 0 0,1-1 0 0 0,1 1 0 0 0,-1 0 0 0 0,1-1 0 0 0,0 0 0 0 0,1 0 0 0 0,0 0 0 0 0,0 0 0 0 0,1 0 0 0 0,-1-1 0 0 0,1 0 0 0 0,1 0 0 0 0,1 2-75 0 0,11 14 128 0 0,18 16 77 0 0,24 29-24 0 0,-44-55-137 0 0,-18-15-26 0 0,3 2-18 0 0,-1 1 0 0 0,0 0 0 0 0,0-1 0 0 0,0 1 1 0 0,0 0-1 0 0,0-1 0 0 0,0 1 0 0 0,0 0 0 0 0,-1-1 1 0 0,1 1-1 0 0,0-1 0 0 0,0 1 0 0 0,0 0 0 0 0,0-1 1 0 0,0 1-1 0 0,-1 0 0 0 0,1-1 0 0 0,0 1 0 0 0,0 0 1 0 0,0 0-1 0 0,-1-1 0 0 0,1 1 0 0 0,0 0 1 0 0,-1-1-1 0 0,1 1 0 0 0,0 0 0 0 0,0 0 0 0 0,-1 0 1 0 0,1-1-1 0 0,0 1 0 0 0,-1 0 0 0 0,1 0 0 0 0,0 0 1 0 0,-1 0-1 0 0,1 0 0 0 0,-1 0 0 0 0,1 0 0 0 0,0 0 1 0 0,-1 0-1 0 0,1 0 0 0 0,0 0 0 0 0,-1 0 1 0 0,1 0-1 0 0,-1 0 0 0 0,1 0 0 0 0,0 0 0 0 0,-1 0 1 0 0,1 0-1 0 0,0 0 0 0 0,-1 0 0 0 0,1 1 0 0 0,0-1 1 0 0,-1 0-1 0 0,1 0 0 0 0,0 0 0 0 0,0 1 0 0 0,-1-1 1 0 0,1 0-1 0 0,0 0 0 0 0,-1 1 0 0 0,1-1 0 0 0,0 1 0 0 0,-21 20 19 0 0,18-17-17 0 0,-35 37 21 0 0,31-28 5 0 0,-1-1 0 0 0,2 1 0 0 0,0 1 0 0 0,0-1 0 0 0,1 1 0 0 0,1 0 0 0 0,-2 9-28 0 0,-18 50 172 0 0,-22-7 186 0 0,98-150 59 0 0,-21-4-409 0 0,-9 39-32 0 0,-55 136-22 0 0,5 3 14 0 0,27-79 14 0 0,12-28 2 0 0,21-51-28 0 0,28-49-55 0 0,-57 114 74 0 0,-1 0 1 0 0,1 0 0 0 0,-1 0 0 0 0,0-1 0 0 0,-1 1 0 0 0,1 0 0 0 0,0-1 0 0 0,-1 1 0 0 0,0-1 0 0 0,0 0 0 0 0,0 1 0 0 0,0-1 0 0 0,0 0 0 0 0,-1 0-1 0 0,0 1 1 0 0,0-1 0 0 0,0 0 0 0 0,0 0 0 0 0,-1-2 24 0 0,-5-4-20 0 0,-1 0-1 0 0,0 1 1 0 0,-1 0 0 0 0,0 0-1 0 0,0 1 1 0 0,-1 0 0 0 0,-3-2 20 0 0,0 0-23 0 0,-29-23 6 0 0,-33-37 81 0 0,30-7 398 0 0,44 78-455 0 0,1-1 0 0 0,-1 0-1 0 0,0 0 1 0 0,0 0 0 0 0,0-1-1 0 0,1 1 1 0 0,-1 0 0 0 0,0 0-1 0 0,0 0 1 0 0,0 0 0 0 0,1 0-1 0 0,-1 0 1 0 0,0 0 0 0 0,0 0-1 0 0,0 0 1 0 0,1 0 0 0 0,-1 0-1 0 0,0-1 1 0 0,0 1 0 0 0,0 0-1 0 0,0 0 1 0 0,0 0 0 0 0,1 0 0 0 0,-1-1-1 0 0,0 1 1 0 0,0 0 0 0 0,0 0-1 0 0,0 0 1 0 0,0 0 0 0 0,0-1-1 0 0,0 1 1 0 0,0 0 0 0 0,0 0-1 0 0,0 0 1 0 0,0-1 0 0 0,0 1-1 0 0,0 0 1 0 0,0 0 0 0 0,0 0-1 0 0,0-1 1 0 0,0 1 0 0 0,0 0-1 0 0,0 0 1 0 0,0 0 0 0 0,0-1 0 0 0,0 1-1 0 0,0 0 1 0 0,0 0 0 0 0,0 0-1 0 0,0-1 1 0 0,0 1-7 0 0,19 11 41 0 0,-19-10-38 0 0,108 62 53 0 0,-103-61-56 0 0</inkml:trace>
  <inkml:trace contextRef="#ctx0" brushRef="#br0" timeOffset="8588.664">376 584 8432 0 0,'0'0'154'0'0,"0"0"9"0"0,0 0-7 0 0,0 0-11 0 0,-2 0-50 0 0,-92-8 722 0 0,64 3-709 0 0,-142 17 316 0 0,132-23-517 0 0,25 4-526 0 0,-8 6 158 0 0,23 1 476 0 0,1 0 0 0 0,-1 0-1 0 0,0 0 1 0 0,0 0 0 0 0,0 0 0 0 0,0 1-1 0 0,0-1 1 0 0,0 0 0 0 0,0 0 0 0 0,0 0 0 0 0,0 0-1 0 0,0 0 1 0 0,0 0 0 0 0,0 1 0 0 0,1-1-1 0 0,-1 0 1 0 0,0 0 0 0 0,0 0 0 0 0,0 0-1 0 0,0 0 1 0 0,0 0 0 0 0,0 1 0 0 0,0-1 0 0 0,0 0-1 0 0,-1 0 1 0 0,1 0 0 0 0,0 0 0 0 0,0 0-1 0 0,0 1 1 0 0,0-1 0 0 0,0 0 0 0 0,0 0-1 0 0,0 0 1 0 0,0 0 0 0 0,0 0 0 0 0,0 0 0 0 0,0 0-1 0 0,0 1 1 0 0,0-1 0 0 0,-1 0 0 0 0,1 0-1 0 0,0 0 1 0 0,0 0-15 0 0,14 1 285 0 0,66-1-56 0 0,-41-2-163 0 0,70-5 62 0 0,-35 4 85 0 0,-66 5-170 0 0,-6-2-35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24:37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61 3312 0 0,'0'0'8'0'0,"0"0"0"0"0,0 0 0 0 0,0 0 0 0 0,0 0 0 0 0,0 0 0 0 0,0 0 1 0 0,0 0 11 0 0,3-1 26 0 0,13-5 79 0 0,8-17 187 0 0,-16 18-249 0 0,0 1 0 0 0,0 0 0 0 0,0 0 0 0 0,0 1 0 0 0,0 0 0 0 0,1 0 0 0 0,-1 1 0 0 0,7-1-63 0 0,-12 3 16 0 0,1 1 0 0 0,-1-1 0 0 0,1 1 0 0 0,-1 0 0 0 0,1 0 0 0 0,-1 0 0 0 0,0 0 0 0 0,0 1 0 0 0,0-1 1 0 0,1 1-1 0 0,-1 0 0 0 0,-1 0 0 0 0,1 0 0 0 0,0 0 0 0 0,0 1 0 0 0,-1-1 0 0 0,1 0 0 0 0,-1 1 0 0 0,0 1-16 0 0,27 46 243 0 0,-29 1 236 0 0,-19 6-114 0 0,-26 42 169 0 0,-12-2 268 0 0,35-68-242 0 0,4-12-118 0 0,0-1 84 0 0,15-12-401 0 0,3-4-108 0 0,0 1 0 0 0,-1-1-1 0 0,1 0 1 0 0,-1 1-1 0 0,1-1 1 0 0,0 0 0 0 0,-1 1-1 0 0,1-1 1 0 0,0 1-1 0 0,0-1 1 0 0,-1 0 0 0 0,1 1-1 0 0,0-1 1 0 0,0 1-1 0 0,0-1 1 0 0,-1 1 0 0 0,1-1-1 0 0,0 1 1 0 0,0-1-1 0 0,0 1 1 0 0,0-1 0 0 0,0 1-1 0 0,0-1 1 0 0,0 1-1 0 0,0-1 1 0 0,0 1 0 0 0,0-1-1 0 0,0 1 1 0 0,1-1-1 0 0,-1 1 1 0 0,0-1 0 0 0,0 1-1 0 0,0-1 1 0 0,1 1-1 0 0,-1-1 1 0 0,0 1 0 0 0,0-1-1 0 0,1 0 1 0 0,-1 1-1 0 0,1-1 1 0 0,-1 0 0 0 0,0 1-1 0 0,1-1 1 0 0,-1 0-1 0 0,1 1 1 0 0,-1-1 0 0 0,0 0-1 0 0,1 0 1 0 0,-1 1-1 0 0,1-1 1 0 0,-1 0 0 0 0,1 0-1 0 0,-1 0 1 0 0,1 0-1 0 0,-1 0 1 0 0,1 0 0 0 0,-1 0-17 0 0,70 18 276 0 0,-25-8-224 0 0,-38-7-45 0 0,12 10-21 0 0,-44 2-3 0 0,-1 26 17 0 0,32 64 8 0 0,10-10 80 0 0,-9 43 462 0 0,-22-77-211 0 0,-9-27-143 0 0,-6-2 31 0 0,9-35-133 0 0,-47 8 92 0 0,68-5-178 0 0</inkml:trace>
  <inkml:trace contextRef="#ctx0" brushRef="#br0" timeOffset="9063.308">1489 458 6224 0 0,'0'0'49'0'0,"0"0"3"0"0,0 0-7 0 0,0 0 5 0 0,0 0-13 0 0,3 1 0 0 0,16 8 118 0 0,-19-9-68 0 0,0 0 2 0 0,0 0-2 0 0,0 0-30 0 0,0 0-2 0 0,19 19 395 0 0,83 78-63 0 0,-53-41-255 0 0,7 5 345 0 0,-45-58-115 0 0,-8-2-226 0 0</inkml:trace>
  <inkml:trace contextRef="#ctx0" brushRef="#br0" timeOffset="9561.641">1775 451 7024 0 0,'0'0'32'0'0,"0"0"1"0"0,0 0 4 0 0,0 0-5 0 0,0 0-5 0 0,0 0 2 0 0,0 0-3 0 0,0 0 3 0 0,0 0 23 0 0,0 0 11 0 0,0 0 1 0 0,0 0-6 0 0,0 0-18 0 0,0 0 4 0 0,0 0-1 0 0,0 0 5 0 0,0 0 8 0 0,-2 3 4 0 0,-28 16 135 0 0,-32 17 13 0 0,27-16-135 0 0,-15 19 35 0 0,1 12 8 0 0,27-30-36 0 0,-2 10 125 0 0,17-22-34 0 0,5-6-132 0 0</inkml:trace>
  <inkml:trace contextRef="#ctx0" brushRef="#br0" timeOffset="7636.834">654 365 6128 0 0,'0'0'16'0'0,"0"0"1"0"0,0 0 4 0 0,0 0-5 0 0,0 0-5 0 0,0 0 5 0 0,0 0 5 0 0,0 0 26 0 0,0 0 118 0 0,0 0 41 0 0,0 0 2 0 0,0 0-19 0 0,0 0-73 0 0,0 0-15 0 0,-1-3-2 0 0,1 3-101 0 0,-1-1 31 0 0,0 0 0 0 0,1 1-1 0 0,-1-1 1 0 0,1 0 0 0 0,-1 0 0 0 0,1 0-1 0 0,-1 0 1 0 0,1 0 0 0 0,0 0-1 0 0,0 0 1 0 0,-1 0 0 0 0,1 0 0 0 0,0 0-1 0 0,0 0 1 0 0,0 0 0 0 0,0 0-1 0 0,0-1 1 0 0,0 1 0 0 0,0 0 0 0 0,1 0-1 0 0,-1 0 1 0 0,0 0 0 0 0,1 0-1 0 0,-1 0 1 0 0,0 0 0 0 0,1 0 0 0 0,-1 1-1 0 0,1-1 1 0 0,0 0 0 0 0,-1 0-1 0 0,1 0 1 0 0,-1 0 0 0 0,1 1 0 0 0,0-1-1 0 0,0 0 1 0 0,0 0-29 0 0,3-2 46 0 0,0 0 1 0 0,0 0-1 0 0,0 0 0 0 0,0 0 0 0 0,1 0 0 0 0,-1 1 1 0 0,1 0-1 0 0,0 0 0 0 0,0 1 0 0 0,-1-1 1 0 0,1 1-1 0 0,0 0 0 0 0,0 0 0 0 0,0 0 0 0 0,1 1 1 0 0,-1 0-1 0 0,0 0 0 0 0,2 0-46 0 0,90-4 93 0 0,3-4 397 0 0,-64-1-201 0 0,-8-2 78 0 0,-25 10-337 0 0,-3 0-21 0 0,-1 1 0 0 0,1 0 1 0 0,0 0-1 0 0,0 0 0 0 0,0 0 0 0 0,0 0 0 0 0,0 0 0 0 0,-1 0 0 0 0,1 0 0 0 0,0-1 0 0 0,0 1 1 0 0,0 0-1 0 0,0 0 0 0 0,0 0 0 0 0,0 0 0 0 0,0 0 0 0 0,0 0 0 0 0,0-1 0 0 0,-1 1 0 0 0,1 0 1 0 0,0 0-1 0 0,0 0 0 0 0,0 0 0 0 0,0-1 0 0 0,0 1 0 0 0,0 0 0 0 0,0 0 0 0 0,0 0 0 0 0,0 0 1 0 0,0-1-1 0 0,0 1 0 0 0,0 0 0 0 0,0 0 0 0 0,0 0 0 0 0,0 0 0 0 0,1-1 0 0 0,-1 1 0 0 0,0 0 0 0 0,0 0 1 0 0,0 0-1 0 0,0 0 0 0 0,0 0 0 0 0,0-1 0 0 0,0 1 0 0 0,0 0 0 0 0,1 0 0 0 0,-1 0 0 0 0,0 0 1 0 0,0 0-1 0 0,0 0 0 0 0,0 0 0 0 0,0 0 0 0 0,1-1-9 0 0,-4 1 47 0 0</inkml:trace>
  <inkml:trace contextRef="#ctx0" brushRef="#br0" timeOffset="8365.268">797 344 5720 0 0,'0'0'56'0'0,"0"0"0"0"0,-2-2 1 0 0,-23-37 710 0 0,2 53-469 0 0,11 0-248 0 0,-1 0 0 0 0,2 0 0 0 0,0 1 0 0 0,0 0 0 0 0,-5 12-50 0 0,2 8 101 0 0,14-32-100 0 0,-1 0 1 0 0,0 0-1 0 0,1 0 0 0 0,-1 0 0 0 0,1 0 0 0 0,0 0 1 0 0,0 0-1 0 0,0 0 0 0 0,0 0 0 0 0,1 0 1 0 0,-1 0-1 0 0,1 0 0 0 0,0 0 0 0 0,0 0 1 0 0,0 0-1 0 0,0-1 0 0 0,0 1 0 0 0,1 0 0 0 0,-1-1 1 0 0,1 1-1 0 0,0 0 0 0 0,0-1 0 0 0,0 0 1 0 0,0 0-1 0 0,2 2-1 0 0,25 28 0 0 0,-26-31 0 0 0,1 0 0 0 0,0 0 0 0 0,-1 0 0 0 0,1-1 0 0 0,0 1 0 0 0,0-1 0 0 0,-1 0 0 0 0,1 0 0 0 0,0-1 0 0 0,-1 1 0 0 0,1-1 0 0 0,0 0 0 0 0,-1 1 0 0 0,1-2 0 0 0,-1 1 0 0 0,1 0 0 0 0,-1-1 0 0 0,2 0 0 0 0,13-5 0 0 0,39-12 13 0 0,-39 11-2 0 0,-13 9 7 0 0,0 0 0 0 0,0 0 0 0 0,0 0 1 0 0,0 1-1 0 0,-1 0 0 0 0,1 0 0 0 0,-1 0 0 0 0,1 0 0 0 0,-1 1 1 0 0,0 0-1 0 0,1 0 0 0 0,-2 0 0 0 0,1 0 0 0 0,0 0 0 0 0,-1 1 1 0 0,1 0-1 0 0,-1 0 0 0 0,0 0 0 0 0,0 0 0 0 0,0 1-18 0 0,15 16 62 0 0,-7-7 33 0 0,-1 0-1 0 0,-1 1 1 0 0,0-1-1 0 0,-1 2 1 0 0,-1-1-1 0 0,0 1 1 0 0,-1 0-1 0 0,-1 1 1 0 0,1 6-95 0 0,3 34 268 0 0,-13-35-38 0 0,-22 2-3 0 0,-89-3-4 0 0,-30-10-87 0 0,88-14-95 0 0,-4-5 54 0 0,47-1-63 0 0,-6 2 32 0 0,18 7-56 0 0</inkml:trace>
  <inkml:trace contextRef="#ctx0" brushRef="#br0" timeOffset="12596.912">2115 566 3504 0 0,'0'0'9'0'0,"3"-2"5"0"0,-3 1-9 0 0,2-1 61 0 0,0 0 1 0 0,-1 0-1 0 0,1 0 0 0 0,0-1 0 0 0,-1 1 1 0 0,1-1-1 0 0,-1 1 0 0 0,0-1 0 0 0,0 1 0 0 0,0-1 1 0 0,0 0-1 0 0,0 0 0 0 0,-1 1 0 0 0,1-1 1 0 0,-1 0-1 0 0,0-2-66 0 0,-5-9 2576 0 0,5 74-1810 0 0,0-49-749 0 0,-1 29 427 0 0,3 0-1 0 0,1 1 0 0 0,6 31-443 0 0,-5-30 815 0 0,-4-41-727 0 0,0-1 8 0 0,0 0 33 0 0,0 0 12 0 0,0 0-2 0 0,0 0-7 0 0,0 0-41 0 0,0 0-11 0 0,0-14 280 0 0,4-130 345 0 0,16 73-322 0 0,4 35 26 0 0,-1 15 132 0 0,-21 20-484 0 0,1-1 0 0 0,-1 1 1 0 0,1-1-1 0 0,0 1 0 0 0,-1 0 0 0 0,1 0 0 0 0,0 0 0 0 0,0 0 0 0 0,-1 0 0 0 0,1 0 0 0 0,0 1 0 0 0,0 0 0 0 0,0 0 0 0 0,0-1 0 0 0,0 1 1 0 0,0 1-58 0 0,0-1 49 0 0,0 0 0 0 0,0 0 1 0 0,1 0-1 0 0,-1 1 1 0 0,0-1-1 0 0,0 1 1 0 0,0 0-1 0 0,0 0 1 0 0,0 0-1 0 0,0 1 1 0 0,0-1-1 0 0,-1 1 0 0 0,1-1 1 0 0,0 1-1 0 0,-1 0 1 0 0,1 0-1 0 0,-1 0 1 0 0,0 0-1 0 0,1 0 1 0 0,-1 1-1 0 0,0-1 1 0 0,0 2-50 0 0,23 43 592 0 0,-18 7-97 0 0,-3 39 88 0 0,-2-66-295 0 0,5-27-101 0 0,-7 0-165 0 0</inkml:trace>
  <inkml:trace contextRef="#ctx0" brushRef="#br0" timeOffset="16750.628">2495 217 5824 0 0,'-3'-1'8'0'0,"-32"-1"240"0"0,34 2-24 0 0,3 1 2265 0 0,156 9-2289 0 0,-17-31 265 0 0,0 5 337 0 0,-71 11-269 0 0,-68 5-233 0 0,-2 0-249 0 0</inkml:trace>
  <inkml:trace contextRef="#ctx0" brushRef="#br0" timeOffset="17110.524">2576 277 8032 0 0,'-31'128'1064'0'0,"35"-61"-632"0"0,7 88 353 0 0,-15-8-482 0 0,4-66-174 0 0,4-74-114 0 0,0-6-15 0 0</inkml:trace>
  <inkml:trace contextRef="#ctx0" brushRef="#br0" timeOffset="17390.512">2489 559 7232 0 0,'3'1'25'0'0,"74"-7"140"0"0,26-14 211 0 0,-37 18-181 0 0,36-5 94 0 0,-91 5-254 0 0,-2-1-8 0 0</inkml:trace>
  <inkml:trace contextRef="#ctx0" brushRef="#br0" timeOffset="17950.367">2807 694 5720 0 0,'0'0'56'0'0,"3"1"0"0"0,9 2 12 0 0,0 0 1 0 0,0-2 0 0 0,0 1-1 0 0,0-1 1 0 0,0-1 0 0 0,0 0-1 0 0,0-1 1 0 0,0 0 0 0 0,0-1-1 0 0,0 0 1 0 0,0-1 0 0 0,0 0-69 0 0,84-37 466 0 0,-52 13-266 0 0,-41 24-182 0 0,0 0 0 0 0,0-1 0 0 0,0 1 0 0 0,0 0-1 0 0,0-1 1 0 0,-1 0 0 0 0,0 1 0 0 0,1-1-1 0 0,-2 0 1 0 0,1 0 0 0 0,0 0 0 0 0,0-4-18 0 0,-1 6 13 0 0,-7-15 91 0 0,-33 10-52 0 0,30 6-46 0 0,0 2 1 0 0,0-1-1 0 0,0 1 0 0 0,0 1 1 0 0,0 0-1 0 0,0 0 1 0 0,0 0-1 0 0,1 1 0 0 0,0 1 1 0 0,-1-1-1 0 0,1 1 0 0 0,0 1 1 0 0,1-1-1 0 0,-4 3-6 0 0,-13 7 22 0 0,21-13-17 0 0,-1 1-1 0 0,1-1 1 0 0,-1 1 0 0 0,1 0 0 0 0,0 0 0 0 0,-1 1 0 0 0,1-1 0 0 0,1 1 0 0 0,-1-1-1 0 0,0 1 1 0 0,0 0 0 0 0,1 0 0 0 0,0 0 0 0 0,0 1 0 0 0,0-1 0 0 0,0 0-1 0 0,0 1 1 0 0,0-1 0 0 0,1 1 0 0 0,-1 3-5 0 0,0-1 9 0 0,0 1-1 0 0,1-1 1 0 0,0 1-1 0 0,1-1 1 0 0,-1 1-1 0 0,1 0 1 0 0,1-1 0 0 0,-1 1-1 0 0,1 0 1 0 0,0-1-1 0 0,0 1 1 0 0,1-1-1 0 0,0 0 1 0 0,0 0 0 0 0,1 1-1 0 0,0-1 1 0 0,0 0-1 0 0,0-1 1 0 0,0 1-1 0 0,1-1 1 0 0,0 1-1 0 0,0-1 1 0 0,1 0 0 0 0,-1-1-1 0 0,1 1 1 0 0,4 2-9 0 0,-1-4 28 0 0,0 1 0 0 0,1-1 0 0 0,-1-1 1 0 0,1 0-1 0 0,0 0 0 0 0,0-1 0 0 0,0 0 0 0 0,-1 0 1 0 0,1-1-1 0 0,0 0 0 0 0,0-1 0 0 0,0 0 0 0 0,0 0 1 0 0,0-1-1 0 0,-1 0 0 0 0,1-1 0 0 0,-1 0 1 0 0,1 0-1 0 0,4-3-28 0 0,6-1 72 0 0</inkml:trace>
  <inkml:trace contextRef="#ctx0" brushRef="#br0" timeOffset="18467.303">3500 553 7736 0 0,'-3'1'137'0'0,"-106"38"624"0"0,103-37-677 0 0,0 1 0 0 0,0 0-1 0 0,1-1 1 0 0,-1 2-1 0 0,1-1 1 0 0,-1 1-1 0 0,1-1 1 0 0,0 2 0 0 0,0-1-1 0 0,1 0 1 0 0,-1 1-1 0 0,1 0 1 0 0,0 0-1 0 0,0 0 1 0 0,1 1 0 0 0,-1-1-1 0 0,1 1 1 0 0,0 0-1 0 0,-1 5-83 0 0,1-4 71 0 0,0 0 0 0 0,1 1 0 0 0,0-1-1 0 0,0 0 1 0 0,1 1 0 0 0,0-1 0 0 0,0 1 0 0 0,0-1-1 0 0,1 1 1 0 0,1 0 0 0 0,-1-1-71 0 0,0-5 11 0 0,1-1-1 0 0,-1 1 1 0 0,1 0 0 0 0,-1-1-1 0 0,1 1 1 0 0,-1-1 0 0 0,1 0 0 0 0,0 1-1 0 0,0-1 1 0 0,-1 1 0 0 0,1-1-1 0 0,0 0 1 0 0,0 0 0 0 0,0 1-1 0 0,1-1 1 0 0,-1 0 0 0 0,0 0-1 0 0,0 0 1 0 0,1 0 0 0 0,-1-1 0 0 0,0 1-1 0 0,1 0 1 0 0,-1 0 0 0 0,1-1-1 0 0,-1 1 1 0 0,1-1 0 0 0,-1 1-1 0 0,1-1 1 0 0,-1 0 0 0 0,1 0-1 0 0,0 0 1 0 0,-1 1 0 0 0,1-2 0 0 0,-1 1-1 0 0,1 0 1 0 0,1 0-11 0 0,56-14 156 0 0,-49 8-124 0 0,1 0 0 0 0,-1 0 0 0 0,0-1 0 0 0,0-1 0 0 0,-1 1 0 0 0,0-1 0 0 0,0-1 0 0 0,-1 0 0 0 0,6-9-32 0 0,19-34 162 0 0,-15 9 20 0 0,-23 4 85 0 0,-10 51-106 0 0,-13 56 19 0 0,26 49-26 0 0,3-112-143 0 0,0-1 0 0 0,1 1 0 0 0,-1-1 1 0 0,1 0-1 0 0,0 0 0 0 0,0 0 1 0 0,1 0-1 0 0,-1 0 0 0 0,1 0 0 0 0,0 0 1 0 0,0-1-1 0 0,0 0 0 0 0,0 1 1 0 0,1-1-1 0 0,3 2-11 0 0,19-1 104 0 0,-21-4-81 0 0</inkml:trace>
  <inkml:trace contextRef="#ctx0" brushRef="#br0" timeOffset="18782.235">3698 203 8744 0 0,'-1'4'130'0'0,"-11"137"640"0"0,13-19 314 0 0,16 62-308 0 0,1-48-450 0 0,-9-89-123 0 0,-9-46-164 0 0</inkml:trace>
  <inkml:trace contextRef="#ctx0" brushRef="#br0" timeOffset="19355.928">3467 539 7736 0 0,'2'0'80'0'0,"79"-15"336"0"0,39-5 212 0 0,113 6 256 0 0,-151 1-587 0 0,-32 7-26 0 0,-50 7-264 0 0,1-1 0 0 0,0 1 0 0 0,0 0 0 0 0,-1-1 0 0 0,1 1 1 0 0,-1 0-1 0 0,1 0 0 0 0,0-1 0 0 0,-1 1 0 0 0,1 0 0 0 0,-1 0 0 0 0,0 0 1 0 0,1 0-1 0 0,-1-1 0 0 0,0 1 0 0 0,1 0 0 0 0,-1 0 0 0 0,0 0 0 0 0,0 0 1 0 0,0 0-1 0 0,0 0 0 0 0,0 0 0 0 0,0 0 0 0 0,0 0 0 0 0,0 0 1 0 0,0 0-1 0 0,-1 0 0 0 0,1 0 0 0 0,0 0 0 0 0,-1-1 0 0 0,1 1 0 0 0,0 0 1 0 0,-1 0-1 0 0,1 0 0 0 0,-1 0 0 0 0,1-1 0 0 0,-1 1 0 0 0,0 0 0 0 0,1 0 1 0 0,-1-1-1 0 0,0 1 0 0 0,1-1 0 0 0,-1 1 0 0 0,0 0-7 0 0,-2 5 15 0 0,-6 19 26 0 0,2-1-1 0 0,1 2 1 0 0,1-1-1 0 0,1 1 1 0 0,-1 20-41 0 0,4-35 12 0 0,0-2 1 0 0,1 1-1 0 0,0 0 1 0 0,0-1 0 0 0,1 1 0 0 0,0 0 0 0 0,1-1 0 0 0,0 1-1 0 0,3 8-12 0 0,-3-16 5 0 0,1 1 0 0 0,-1 0 0 0 0,1-1 0 0 0,-1 1 0 0 0,1-1 0 0 0,0 0 0 0 0,0 0 0 0 0,0 0 0 0 0,0 0 0 0 0,0-1 0 0 0,1 1 0 0 0,-1-1 0 0 0,0 0 0 0 0,1 0 0 0 0,-1 0 0 0 0,1 0 0 0 0,-1 0-1 0 0,1-1 1 0 0,-1 0 0 0 0,1 0 0 0 0,1 0-5 0 0,-1 0 4 0 0,-1-1 0 0 0,0 1 0 0 0,1-1 0 0 0,-1 0 0 0 0,0 0 0 0 0,0-1 0 0 0,0 1 0 0 0,0-1 0 0 0,0 1 0 0 0,0-1-1 0 0,0 0 1 0 0,0 0 0 0 0,-1 0 0 0 0,1 0 0 0 0,-1-1 0 0 0,1 1 0 0 0,0-3-4 0 0,55-85 61 0 0,-55 84-56 0 0,1 0 0 0 0,-1 0-1 0 0,0 0 1 0 0,0 0 0 0 0,-1 0 0 0 0,0 0-1 0 0,0-1 1 0 0,0 1 0 0 0,-1-1-1 0 0,0 0 1 0 0,0 1 0 0 0,-1-1-1 0 0,0 0 1 0 0,0 1 0 0 0,-1-1 0 0 0,1 0-1 0 0,-1 1 1 0 0,-1-1 0 0 0,-1-5-5 0 0,-21-36 89 0 0,19 33-17 0 0,3 12-49 0 0</inkml:trace>
  <inkml:trace contextRef="#ctx0" brushRef="#br0" timeOffset="19946.286">4294 458 7832 0 0,'31'15'280'0'0,"-29"-13"-245"0"0,1 0 1 0 0,-1 0 0 0 0,1 1 0 0 0,-1-1-1 0 0,0 0 1 0 0,0 1 0 0 0,0-1-1 0 0,0 1 1 0 0,0 0 0 0 0,-1 0-1 0 0,1 0 1 0 0,-1-1 0 0 0,0 1-1 0 0,0 1 1 0 0,0-1-36 0 0,5 11 98 0 0,2 4 150 0 0,-2 1 0 0 0,0 1 0 0 0,-1-1 1 0 0,-1 1-1 0 0,0 0 0 0 0,-2 0 0 0 0,0 0 0 0 0,-2 0 0 0 0,-1 19-248 0 0,1-38 52 0 0,0-1-9 0 0,0 0 4 0 0,0-10 95 0 0,5-135 117 0 0,-4 140-244 0 0,0 0-1 0 0,0-1 1 0 0,1 1-1 0 0,0 0 1 0 0,0 0-1 0 0,0 0 1 0 0,1 0-1 0 0,-1 1 1 0 0,1-1 0 0 0,1 1-1 0 0,-1-1 1 0 0,0 1-1 0 0,4-3-14 0 0,-4 6 8 0 0,0-1 0 0 0,0 0 1 0 0,1 1-1 0 0,-1-1 0 0 0,1 1 0 0 0,-1 0 0 0 0,1 0 0 0 0,-1 0 0 0 0,1 1 0 0 0,-1-1 0 0 0,1 1 0 0 0,0 0 0 0 0,-1 0 0 0 0,1 0 0 0 0,0 1 0 0 0,-1-1 1 0 0,1 1-1 0 0,0 0-8 0 0,45 32 76 0 0,-40-25-64 0 0,48 39 84 0 0,-49-43-87 0 0,0 1 1 0 0,1-1 0 0 0,0 0 0 0 0,1 0-1 0 0,-1-1 1 0 0,0-1 0 0 0,1 1 0 0 0,0-1 0 0 0,-1-1-10 0 0,1 0 18 0 0,0 0 1 0 0,0-1 0 0 0,0-1-1 0 0,-1 0 1 0 0,1 0 0 0 0,0 0-1 0 0,-1-2 1 0 0,1 1 0 0 0,2-2-19 0 0,-5 2 20 0 0,-1-1 1 0 0,0 0 0 0 0,1 0 0 0 0,-1 0 0 0 0,0-1-1 0 0,0 1 1 0 0,-1-2 0 0 0,1 1 0 0 0,-1 0 0 0 0,0-1-1 0 0,0 0 1 0 0,-1-1 0 0 0,0 1 0 0 0,1-1 0 0 0,-1-1-21 0 0,-3 3 13 0 0,0 1 0 0 0,-1-1 0 0 0,0 0 0 0 0,0 1 0 0 0,0-1-1 0 0,0 0 1 0 0,0 0 0 0 0,-1 1 0 0 0,0-1 0 0 0,0 1 0 0 0,0-1 0 0 0,0 0 0 0 0,0 1 0 0 0,-1 0 0 0 0,1-1 0 0 0,-1 1 0 0 0,0 0 0 0 0,0 0 0 0 0,-1 0 0 0 0,1 0 0 0 0,0 0 0 0 0,-1 0 0 0 0,0 1 0 0 0,1-1 0 0 0,-1 1 0 0 0,0 0 0 0 0,0 0 0 0 0,-1 0 0 0 0,1 0 0 0 0,0 0 0 0 0,-1 1 0 0 0,1 0 0 0 0,-1-1 0 0 0,-2 1-13 0 0,0 0 18 0 0,-1 0-1 0 0,1 0 1 0 0,-1 1-1 0 0,0 0 1 0 0,1 0-1 0 0,-1 1 1 0 0,1 0 0 0 0,-1 0-1 0 0,1 0 1 0 0,0 1-1 0 0,-1 0 1 0 0,1 0 0 0 0,0 1-1 0 0,0 0 1 0 0,1 0-1 0 0,-1 0 1 0 0,0 0 0 0 0,1 1-1 0 0,0 0 1 0 0,0 0-1 0 0,0 1 1 0 0,0-1-1 0 0,1 1 1 0 0,0 0 0 0 0,0 0-1 0 0,0 1-17 0 0,2-1 18 0 0,0 1 0 0 0,0 0 0 0 0,1-1 0 0 0,0 1 0 0 0,0 0 0 0 0,1 0 0 0 0,-1 0 0 0 0,1-1 0 0 0,0 1 0 0 0,1 0 0 0 0,0 3-18 0 0,1-3 12 0 0,0 0 0 0 0,1 0 0 0 0,-1-1 0 0 0,1 1 0 0 0,1-1 0 0 0,-1 0 0 0 0,1 1 0 0 0,-1-2 0 0 0,2 1 0 0 0,-1 0 0 0 0,0-1 0 0 0,1 0 0 0 0,0 0 0 0 0,0 0 0 0 0,3 2-12 0 0,12 7 24 0 0,26 10 52 0 0,-32-21-55 0 0,30-5 62 0 0,-14-7-37 0 0,-17 4-28 0 0</inkml:trace>
  <inkml:trace contextRef="#ctx0" brushRef="#br0" timeOffset="20383.048">5272 399 10344 0 0,'-58'33'525'0'0,"-91"8"656"0"0,91-11-431 0 0,57-28-727 0 0,1-1 1 0 0,-1 0-1 0 0,1 1 1 0 0,-1-1-1 0 0,1 0 1 0 0,-1 1-1 0 0,1-1 1 0 0,0 1-1 0 0,0-1 1 0 0,0 0-1 0 0,-1 1 1 0 0,1-1-1 0 0,1 1 1 0 0,-1-1 0 0 0,0 1-1 0 0,0-1 1 0 0,0 0-1 0 0,1 1 1 0 0,-1-1-1 0 0,1 0 1 0 0,-1 1-1 0 0,1-1 1 0 0,0 0-1 0 0,-1 1 1 0 0,1-1-1 0 0,0 0 1 0 0,0 0-1 0 0,0 0 1 0 0,0 0-1 0 0,0 0 1 0 0,0 0 0 0 0,0 0-1 0 0,0 0 1 0 0,1 0-24 0 0,7 7 21 0 0,0-1 0 0 0,0 0 1 0 0,1-1-1 0 0,0 0 0 0 0,0-1 1 0 0,0 0-1 0 0,1 0 0 0 0,-1-1 1 0 0,4 0-22 0 0,88 18 133 0 0,-17 7-34 0 0,-72-25-83 0 0,0 0 1 0 0,-1 1 0 0 0,0 1-1 0 0,0 0 1 0 0,0 1 0 0 0,-1 1-1 0 0,0-1 1 0 0,0 2 0 0 0,-1-1-1 0 0,0 1 1 0 0,0 1 0 0 0,1 3-17 0 0,-9-12 4 0 0,-1 0 1 0 0,1 1-1 0 0,-1-1 1 0 0,0 1-1 0 0,1-1 1 0 0,-1 1-1 0 0,0-1 1 0 0,0 1-1 0 0,0 0 1 0 0,0-1-1 0 0,0 1 1 0 0,0 0-1 0 0,-1 0 1 0 0,1 0-1 0 0,-1 0 1 0 0,1 0-1 0 0,-1 0 1 0 0,0-1 0 0 0,1 1-1 0 0,-1 0 1 0 0,0 0-1 0 0,0 0 1 0 0,-1 0-1 0 0,1 0 1 0 0,0 0-1 0 0,-1 0 1 0 0,1 0-1 0 0,-1 1-4 0 0,-30 3 43 0 0,-214-4 66 0 0,114-5-107 0 0,111 3-2 0 0,0-3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25:15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6 130 2504 0 0,'0'0'16'0'0,"0"0"0"0"0,0 0 3 0 0,0 0 6 0 0,0-2-12 0 0,-2-64 763 0 0,15 42 175 0 0,10-2-679 0 0,-14 19-39 0 0,8 2 223 0 0,-12 7-274 0 0,23 19 412 0 0,-23-12-503 0 0,-1 1 0 0 0,0 0 0 0 0,-1 0-1 0 0,0 0 1 0 0,0 0 0 0 0,-1 1 0 0 0,0-1-1 0 0,-1 1 1 0 0,0-1 0 0 0,-1 1 0 0 0,0 3-91 0 0,-19 37 648 0 0,13-41-544 0 0,-8 25 406 0 0,-2-1 53 0 0,2 10 274 0 0,14-41-818 0 0,1 0-1 0 0,-1 0 1 0 0,1-1-1 0 0,-1 1 1 0 0,1 0-1 0 0,0 0 0 0 0,0-1 1 0 0,0 1-1 0 0,0 0 1 0 0,0-1-1 0 0,1 1 1 0 0,-1-1-1 0 0,1 0 0 0 0,0 1 1 0 0,0-1-1 0 0,0 0 1 0 0,0 0-1 0 0,0 0 1 0 0,0 0-1 0 0,0 0 0 0 0,1-1 1 0 0,-1 1-1 0 0,1-1 1 0 0,-1 0-1 0 0,1 1 1 0 0,-1-1-1 0 0,1 0 0 0 0,0-1 1 0 0,0 1-1 0 0,0 0 1 0 0,-1-1-1 0 0,1 1 1 0 0,0-1-1 0 0,1 0-18 0 0,61-3 191 0 0,-56 0-170 0 0,-3-9 92 0 0,-7 12-105 0 0,1-1 0 0 0,-1 1 0 0 0,1-1 0 0 0,-1 1 0 0 0,0 0 0 0 0,1-1-1 0 0,-1 1 1 0 0,0 0 0 0 0,1 0 0 0 0,-1 0 0 0 0,0-1 0 0 0,1 1 0 0 0,-1 0 0 0 0,0 0-1 0 0,1 0 1 0 0,-1 0 0 0 0,0 0 0 0 0,1 0 0 0 0,-1 0 0 0 0,0 0 0 0 0,0 1 0 0 0,1-1-1 0 0,-1 0 1 0 0,0 0 0 0 0,1 1 0 0 0,-1-1 0 0 0,1 0 0 0 0,-1 1 0 0 0,0-1 0 0 0,1 0-1 0 0,-1 1 1 0 0,1-1 0 0 0,-1 1 0 0 0,1-1 0 0 0,-1 1 0 0 0,1-1 0 0 0,-1 1 0 0 0,1-1-1 0 0,0 1 1 0 0,-1 0 0 0 0,1-1 0 0 0,0 1 0 0 0,-1 0-8 0 0,-4 8 23 0 0,0 1-1 0 0,1 0 1 0 0,0 0-1 0 0,0 0 1 0 0,1 0-1 0 0,1 0 1 0 0,0 1-1 0 0,0 0 1 0 0,1-1 0 0 0,0 1-1 0 0,1 0 1 0 0,0 2-23 0 0,-4 76 254 0 0,1 13 13 0 0,3 6 138 0 0,-15-83-179 0 0,-28-14 15 0 0,35-11-214 0 0,7 0-25 0 0,-1 0-1 0 0,1 1 1 0 0,0-1 0 0 0,0 0 0 0 0,-1 0-1 0 0,1 0 1 0 0,0 0 0 0 0,0-1-1 0 0,0 1 1 0 0,-1 0 0 0 0,1 0 0 0 0,0-1-1 0 0,0 1 1 0 0,0-1 0 0 0,0 1 0 0 0,0-1-1 0 0,0 1 1 0 0,0-1 0 0 0,0 0 0 0 0,0 0-1 0 0,0 1 1 0 0,0-1 0 0 0,0 0-1 0 0,0 0 1 0 0,0 0 0 0 0,0-1-2 0 0,-30-19 53 0 0,24 15-45 0 0,3 6-6 0 0</inkml:trace>
  <inkml:trace contextRef="#ctx0" brushRef="#br0" timeOffset="6105.015">637 500 7632 0 0,'0'0'41'0'0,"0"0"3"0"0,0 0-7 0 0,0 0 5 0 0,0 0-12 0 0,0 0 5 0 0,0 0-7 0 0,0 0 25 0 0,0 0 91 0 0,0 0 18 0 0,0 0-1 0 0,0 0-9 0 0,0 0-55 0 0,0 0-5 0 0,0 0-2 0 0,0 0-4 0 0,3 3-4 0 0,20 12 166 0 0,-17-11-218 0 0,-1 0 0 0 0,-1 1 0 0 0,1-1 0 0 0,-1 1 1 0 0,0 0-1 0 0,0 1 0 0 0,0-1 0 0 0,-1 1 0 0 0,1-1 1 0 0,-1 1-1 0 0,-1 0 0 0 0,1 0 0 0 0,-1 1 0 0 0,1 4-30 0 0,-1 38 219 0 0,-14 7 125 0 0,11-42 27 0 0,-1-23-87 0 0,3-39 53 0 0,23-39-18 0 0,1 45-54 0 0,-7 10 7 0 0,-17 32-257 0 0,1 0 0 0 0,0 1 0 0 0,-1-1 0 0 0,1 0 0 0 0,-1 0 0 0 0,1 1 0 0 0,0-1 0 0 0,-1 1 1 0 0,1 0-1 0 0,-1-1 0 0 0,1 1 0 0 0,-1 0 0 0 0,0 0 0 0 0,1 0 0 0 0,-1 0 0 0 0,0 0 0 0 0,0 0 0 0 0,0 0 0 0 0,1 0 0 0 0,-1 0 0 0 0,0 1 0 0 0,0-1 0 0 0,-1 1 0 0 0,1-1 0 0 0,0 0 1 0 0,0 1-1 0 0,0 0-15 0 0,29 71 224 0 0,-13-23 133 0 0,-17-11-26 0 0,0-38-306 0 0,0 2 39 0 0,0-2-41 0 0</inkml:trace>
  <inkml:trace contextRef="#ctx0" brushRef="#br0" timeOffset="6664.25">1100 204 8432 0 0,'0'0'144'0'0,"3"0"0"0"0,123 2 1380 0 0,-37-23-768 0 0,-16 7-108 0 0,-5 17-362 0 0,-52 2-156 0 0,-14-4-108 0 0,0-1-4 0 0</inkml:trace>
  <inkml:trace contextRef="#ctx0" brushRef="#br0" timeOffset="6978.429">1250 210 8744 0 0,'0'0'113'0'0,"0"0"4"0"0,0 0-2 0 0,0 0-6 0 0,0 0-34 0 0,0 0-4 0 0,0 0 1 0 0,0 3 24 0 0,0 8 96 0 0,0-8 22 0 0,0 38 195 0 0,2 0 0 0 0,2-1 0 0 0,9 40-409 0 0,-2 25 224 0 0,-10-92-183 0 0,14 47 83 0 0,-14-52-106 0 0,-1-6-18 0 0</inkml:trace>
  <inkml:trace contextRef="#ctx0" brushRef="#br0" timeOffset="7290.769">1282 486 6328 0 0,'0'0'9'0'0,"0"0"6"0"0,4-1 2 0 0,67-41 163 0 0,-68 39-163 0 0,0 0-1 0 0,0 0 1 0 0,1 0-1 0 0,-1 0 1 0 0,1 1-1 0 0,0 0 1 0 0,-1 0-1 0 0,1 0 1 0 0,0 0-1 0 0,0 1 1 0 0,1-1-1 0 0,-1 1 1 0 0,0 0-1 0 0,0 0 1 0 0,0 0-1 0 0,1 1 1 0 0,-1 0-1 0 0,3 0-16 0 0,-1 0 26 0 0</inkml:trace>
  <inkml:trace contextRef="#ctx0" brushRef="#br0" timeOffset="7861.349">1541 555 7232 0 0,'0'0'18'0'0,"0"0"10"0"0,3 2-2 0 0,-1 0 17 0 0,1 0-1 0 0,0 0 1 0 0,-1 0 0 0 0,1 0 0 0 0,0-1-1 0 0,0 1 1 0 0,0-1 0 0 0,0 0 0 0 0,0 0-1 0 0,1 0 1 0 0,-1 0 0 0 0,0 0 0 0 0,0-1-1 0 0,1 0 1 0 0,0 1-43 0 0,53-21 495 0 0,-29 6-254 0 0,15-15 164 0 0,-41 25-386 0 0,0 0-1 0 0,0-1 0 0 0,-1 1 0 0 0,1 0 0 0 0,-1 0 0 0 0,0-1 0 0 0,0 1 1 0 0,0-1-1 0 0,-1 1 0 0 0,1 0 0 0 0,-1-1 0 0 0,0 0 0 0 0,-1-1-18 0 0,1-6 30 0 0,-12-27 114 0 0,7 31-101 0 0,-10 0 27 0 0,8 8-58 0 0,1 1-1 0 0,-1 0 1 0 0,1 0 0 0 0,-1 0 0 0 0,1 1-1 0 0,0 0 1 0 0,0 0 0 0 0,0 1-1 0 0,0 0 1 0 0,0 0 0 0 0,0 0-1 0 0,1 0 1 0 0,0 1 0 0 0,0 0 0 0 0,0 0-1 0 0,0 1 1 0 0,0 0 0 0 0,1-1-1 0 0,0 1 1 0 0,0 1 0 0 0,0-1 0 0 0,1 0-1 0 0,-1 1 1 0 0,1 0 0 0 0,1 0-1 0 0,-1 0 1 0 0,1 0-12 0 0,-12 34 81 0 0,16 4 37 0 0,19-14 60 0 0,25-1 72 0 0,21-19 28 0 0,-40-7-142 0 0,-21-2-110 0 0</inkml:trace>
  <inkml:trace contextRef="#ctx0" brushRef="#br0" timeOffset="8421.26">1893 514 7024 0 0,'0'0'110'0'0,"0"0"-3"0"0,0 0 4 0 0,-2-3-7 0 0,2 1-77 0 0,-1 1 1 0 0,0-1-1 0 0,0 1 1 0 0,0 0-1 0 0,0-1 1 0 0,0 1 0 0 0,0 0-1 0 0,0-1 1 0 0,0 1-1 0 0,0 0 1 0 0,-1 0-1 0 0,1 0 1 0 0,-1 0-1 0 0,1 0 1 0 0,-1 0-1 0 0,1 1 1 0 0,-1-1 0 0 0,1 0-1 0 0,-1 1 1 0 0,1-1-1 0 0,-1 1 1 0 0,0 0-1 0 0,1-1 1 0 0,-1 1-1 0 0,0 0 1 0 0,1 0-1 0 0,-1 0 1 0 0,0 0-1 0 0,0 0 1 0 0,1 1 0 0 0,-1-1-1 0 0,0 1-27 0 0,-2 0 42 0 0,0 0-1 0 0,1 1 1 0 0,-1-1-1 0 0,0 1 1 0 0,1 0 0 0 0,-1 0-1 0 0,1 0 1 0 0,0 1-1 0 0,0-1 1 0 0,0 1 0 0 0,0 0-1 0 0,0 0 1 0 0,0 0-1 0 0,1 0 1 0 0,0 0 0 0 0,-1 0-1 0 0,1 1 1 0 0,0-1-1 0 0,1 1 1 0 0,-2 1-42 0 0,14 46 180 0 0,-8-47-171 0 0,-1 0-1 0 0,1 0 1 0 0,0 0-1 0 0,0 0 1 0 0,1-1-1 0 0,-1 0 1 0 0,1 1-1 0 0,0-1 1 0 0,0 0-1 0 0,0-1 1 0 0,0 1-1 0 0,0-1 1 0 0,0 0-1 0 0,1 0 1 0 0,-1 0-1 0 0,1 0 1 0 0,0-1-1 0 0,0 0 1 0 0,-1 0-1 0 0,1 0 1 0 0,1 0-9 0 0,-4-1 1 0 0,-1 1 1 0 0,1-1-1 0 0,0 0 1 0 0,0 1-1 0 0,-1-1 1 0 0,1 0-1 0 0,0 0 1 0 0,0 0-1 0 0,0 0 1 0 0,-1 0-1 0 0,1-1 1 0 0,0 1-1 0 0,0 0 1 0 0,-1-1-1 0 0,1 0 1 0 0,0 1-1 0 0,-1-1 1 0 0,1 0-1 0 0,0 0 1 0 0,-1 0-1 0 0,1 0 1 0 0,-1 0-1 0 0,0 0 1 0 0,1 0-1 0 0,-1 0 1 0 0,0 0-1 0 0,1-1 1 0 0,-1 1-1 0 0,0-1 1 0 0,0 1-1 0 0,0-1 1 0 0,0-1-2 0 0,9-28 14 0 0,-10 26-13 0 0,0 0 0 0 0,0-1 0 0 0,0 1-1 0 0,-1-1 1 0 0,1 1 0 0 0,-1 0 0 0 0,-1-1 0 0 0,1 1-1 0 0,-1 0 1 0 0,0 0 0 0 0,0 0 0 0 0,-2-3-1 0 0,-6-6 48 0 0,10 34 78 0 0,1-17-108 0 0,0 1-1 0 0,0 0 0 0 0,0-1 1 0 0,1 1-1 0 0,0-1 1 0 0,0 1-1 0 0,0-1 0 0 0,0 0 1 0 0,0 0-1 0 0,1 0 0 0 0,0 0 1 0 0,-1 0-1 0 0,1 0 1 0 0,0-1-1 0 0,0 1 0 0 0,0-1 1 0 0,1 0-1 0 0,-1 0 0 0 0,1 0 1 0 0,0 0-18 0 0,4 3 76 0 0,58 19 316 0 0,-57-23-357 0 0,-2-1 4 0 0</inkml:trace>
  <inkml:trace contextRef="#ctx0" brushRef="#br0" timeOffset="8777.623">2118 117 7024 0 0,'0'0'57'0'0,"0"0"6"0"0,0 0-1 0 0,0 0-7 0 0,-2 3-11 0 0,-18 36 145 0 0,2 34 79 0 0,15 38-132 0 0,19 88 52 0 0,-2-136-72 0 0,-2-39-61 0 0,-9-24-48 0 0</inkml:trace>
  <inkml:trace contextRef="#ctx0" brushRef="#br0" timeOffset="9943.954">1873 400 6520 0 0,'3'-1'32'0'0,"83"-1"440"0"0,-12-20-40 0 0,51-2 528 0 0,-89 23-720 0 0,-34 1-225 0 0,0 0 0 0 0,1 0 0 0 0,-1 0 0 0 0,1 1 0 0 0,-1-1 0 0 0,0 1 0 0 0,1-1 0 0 0,-1 1 0 0 0,0 0 0 0 0,0 0 0 0 0,0 0 0 0 0,1 0 1 0 0,-1 0-1 0 0,0 1 0 0 0,0-1 0 0 0,0 1 0 0 0,-1-1 0 0 0,1 1 0 0 0,0 0 0 0 0,-1-1 0 0 0,1 1 0 0 0,-1 0 0 0 0,1 0 0 0 0,-1 0 0 0 0,0 0 0 0 0,0 1 0 0 0,0-1-15 0 0,2 8 49 0 0,0 0-1 0 0,0 0 0 0 0,-2 0 1 0 0,1 0-1 0 0,-1 0 0 0 0,-1 0 1 0 0,1 1-1 0 0,-2 2-48 0 0,1-8 27 0 0,0 0 0 0 0,0 0 0 0 0,1 1-1 0 0,0-1 1 0 0,0 0 0 0 0,0 0 0 0 0,0 0 0 0 0,1-1-1 0 0,0 1 1 0 0,0 0 0 0 0,0 0 0 0 0,1-1 0 0 0,-1 1 0 0 0,1-1-1 0 0,0 0 1 0 0,1 0 0 0 0,2 3-27 0 0,30 34 264 0 0,1-26-104 0 0,-36-15-153 0 0,0 0 0 0 0,1 1 0 0 0,-1-1-1 0 0,1 0 1 0 0,-1 0 0 0 0,0 0 0 0 0,1-1 0 0 0,-1 1 0 0 0,0 0 0 0 0,1 0 0 0 0,-1-1-1 0 0,0 1 1 0 0,0-1 0 0 0,1 1 0 0 0,-1-1 0 0 0,0 0 0 0 0,0 1 0 0 0,0-1-1 0 0,0 0 1 0 0,0 0 0 0 0,0 0 0 0 0,0 1 0 0 0,0-1 0 0 0,0 0 0 0 0,0-1 0 0 0,0 1-1 0 0,0 0 1 0 0,-1 0 0 0 0,1 0 0 0 0,0 0 0 0 0,-1-1 0 0 0,1 1 0 0 0,-1 0-1 0 0,0 0 1 0 0,1-1 0 0 0,-1 1 0 0 0,0 0 0 0 0,0-1 0 0 0,0 1 0 0 0,0-1-7 0 0,3-13 33 0 0,-1 1 1 0 0,-1-1-1 0 0,0 1 1 0 0,-1-1-1 0 0,-1 1 1 0 0,0-1-1 0 0,-1 1 1 0 0,-1-1-1 0 0,-4-13-33 0 0,-13-25 207 0 0,7 31 239 0 0,13 22-355 0 0,0 0-3 0 0,0 0-24 0 0,0 0-1 0 0,0 0 1 0 0,0 0 4 0 0,0 0 17 0 0,0 0 11 0 0,0 0 5 0 0,0 0-10 0 0,0 0-27 0 0,0 0-3 0 0,2 1-36 0 0,1 0-1 0 0,-1 0 0 0 0,0 0 1 0 0,0 0-1 0 0,1 1 0 0 0,-1-1 1 0 0,0 1-1 0 0,0-1 0 0 0,-1 1 1 0 0,1 0-1 0 0,0 0 0 0 0,-1 0 1 0 0,1 0-1 0 0,-1 0 0 0 0,1 0 1 0 0,-1 1-1 0 0,0-1 0 0 0,0 0 1 0 0,0 1-25 0 0,0-2 4 0 0,8 16 53 0 0,-1 0 0 0 0,0 1 0 0 0,-1 1 1 0 0,-1-1-1 0 0,-1 1 0 0 0,0 0 0 0 0,-1 3-57 0 0,11 10 128 0 0,-5-13 53 0 0,-15-19-123 0 0,3-47-62 0 0,0 35 3 0 0,1 0-1 0 0,1 1 0 0 0,0-1 0 0 0,1 0 1 0 0,0 0-1 0 0,1 1 0 0 0,0-1 0 0 0,2-7 2 0 0,-3 18-3 0 0,0-1 0 0 0,-1 0 0 0 0,1 0 0 0 0,0 1 0 0 0,0-1 0 0 0,0 1 0 0 0,0-1 0 0 0,0 1 0 0 0,0-1 0 0 0,0 1 0 0 0,0 0 0 0 0,1-1 0 0 0,-1 1 0 0 0,1 0 0 0 0,-1 0 0 0 0,1 0 0 0 0,-1 0 0 0 0,1 0 0 0 0,-1 0 0 0 0,1 1 0 0 0,0-1 0 0 0,0 0 0 0 0,-1 1 3 0 0,2-1-4 0 0,0 1-3 0 0,-1 0 0 0 0,1 0 1 0 0,0 0-1 0 0,0 0 0 0 0,-1 1 0 0 0,1-1 0 0 0,0 1 1 0 0,-1 0-1 0 0,1 0 0 0 0,0 0 0 0 0,-1 0 0 0 0,1 0 1 0 0,-1 0-1 0 0,1 1 0 0 0,-1-1 0 0 0,0 1 0 0 0,0 0 1 0 0,0 0-1 0 0,0 0 0 0 0,0 0 0 0 0,0 0 0 0 0,0 0 1 0 0,-1 0-1 0 0,1 0 0 0 0,-1 1 0 0 0,1-1 0 0 0,-1 1 1 0 0,0-1-1 0 0,0 1 0 0 0,0 0 7 0 0,6 11-23 0 0,-3-6 6 0 0,0 0-1 0 0,1-1 1 0 0,-1 1 0 0 0,1-1 0 0 0,1 0 0 0 0,-1 0 0 0 0,1-1 0 0 0,1 1-1 0 0,-1-1 1 0 0,1 0 17 0 0,-3-5-13 0 0,-1 1-1 0 0,1 0 1 0 0,-1-1-1 0 0,1 1 0 0 0,0-1 1 0 0,0 0-1 0 0,-1-1 1 0 0,1 1-1 0 0,0-1 1 0 0,0 1-1 0 0,0-1 1 0 0,0 0-1 0 0,0 0 0 0 0,0-1 1 0 0,0 1-1 0 0,-1-1 1 0 0,1 0-1 0 0,2-1 14 0 0,7-2-41 0 0,-11 4 36 0 0,-1-1 0 0 0,1 1 0 0 0,0 0-1 0 0,0-1 1 0 0,-1 0 0 0 0,1 1 0 0 0,-1-1 0 0 0,1 0-1 0 0,0 0 1 0 0,-1 0 0 0 0,1 0 0 0 0,-1 0 0 0 0,0 0-1 0 0,1 0 1 0 0,-1 0 0 0 0,0 0 0 0 0,0-1 0 0 0,0 1-1 0 0,0-1 1 0 0,0 1 0 0 0,0-1 0 0 0,0 1 0 0 0,0-1-1 0 0,0 1 1 0 0,-1-1 0 0 0,1 0 0 0 0,-1 0 0 0 0,1-1 5 0 0,1-5-12 0 0,-1-1 0 0 0,-1 1 0 0 0,1-1 1 0 0,-1 0-1 0 0,-1 0 0 0 0,1 1 0 0 0,-1-1 1 0 0,-1 0-1 0 0,0 1 0 0 0,-1-4 12 0 0,3 10-1 0 0,0 0-1 0 0,-1 1 1 0 0,1-1-1 0 0,0 0 1 0 0,-1 1-1 0 0,1-1 1 0 0,-1 1-1 0 0,0-1 1 0 0,1 0-1 0 0,-1 1 1 0 0,0 0-1 0 0,0-1 1 0 0,0 1-1 0 0,0-1 1 0 0,0 1-1 0 0,0 0 1 0 0,0 0-1 0 0,-1 0 1 0 0,1 0-1 0 0,0 0 1 0 0,-1 0-1 0 0,1 0 1 0 0,0 0-1 0 0,-1 0 1 0 0,1 0-1 0 0,-1 1 1 0 0,0-1-1 0 0,1 1 1 0 0,-1-1-1 0 0,0 1 1 0 0,1 0-1 0 0,-1-1 1 0 0,0 1 0 0 0,1 0-1 0 0,-1 0 1 0 0,0 0-1 0 0,1 1 1 0 0,-1-1-1 0 0,0 0 1 0 0,1 0-1 0 0,-1 1 1 0 0,1-1-1 0 0,-1 1 1 0 0,0 0-1 0 0,1-1 1 0 0,-1 1-1 0 0,1 0 1 0 0,0 0-1 0 0,-1 0 1 0 0,0 1 1 0 0,-31 44-8 0 0,30-34 8 0 0,0 1 0 0 0,0-1 0 0 0,1 1 0 0 0,1 0 0 0 0,0-1 0 0 0,1 1 0 0 0,0 0 0 0 0,1 1 0 0 0,0-12 0 0 0,0 0 0 0 0,0 0 0 0 0,0 0 1 0 0,0 0-1 0 0,0 0 0 0 0,1 0 0 0 0,-1 0 1 0 0,0 0-1 0 0,1 0 0 0 0,0 0 0 0 0,-1-1 1 0 0,1 1-1 0 0,0-1 0 0 0,0 1 0 0 0,0-1 1 0 0,0 0-1 0 0,0 0 0 0 0,0 0 0 0 0,0 0 1 0 0,1 0-1 0 0,-1 0 0 0 0,0-1 0 0 0,1 1 0 0 0,-1-1 1 0 0,0 1-1 0 0,1-1 0 0 0,-1 0 0 0 0,0 0 1 0 0,2 0-1 0 0,15 4 2 0 0,28 7 29 0 0,3-2 1 0 0,-14-11 8 0 0,-28 2-32 0 0</inkml:trace>
  <inkml:trace contextRef="#ctx0" brushRef="#br0" timeOffset="10380.684">3014 312 8136 0 0,'0'0'56'0'0,"0"0"0"0"0,0 0 0 0 0,-3 1-3 0 0,-118 52 331 0 0,120-52-378 0 0,0 0-1 0 0,0 1 1 0 0,1-1-1 0 0,-1 1 1 0 0,0-1 0 0 0,1 1-1 0 0,-1-1 1 0 0,1 1-1 0 0,0-1 1 0 0,-1 1-1 0 0,1 0 1 0 0,0-1 0 0 0,0 1-1 0 0,0 0 1 0 0,0-1-1 0 0,0 1 1 0 0,1-1-1 0 0,-1 1 1 0 0,0 0 0 0 0,1-1-1 0 0,-1 1 1 0 0,1-1-1 0 0,-1 1 1 0 0,1-1 0 0 0,0 1-1 0 0,0-1 1 0 0,0 1-1 0 0,0-1 1 0 0,0 0-1 0 0,0 0 1 0 0,0 1 0 0 0,0-1-1 0 0,0 0 1 0 0,1 0-1 0 0,-1 0 1 0 0,0 0-1 0 0,1 0 1 0 0,-1 0-6 0 0,107 80 95 0 0,-26-42-33 0 0,-81-38-60 0 0,0 0 0 0 0,0 0 0 0 0,0 0 0 0 0,0 0 0 0 0,0 0 0 0 0,0 1 0 0 0,0-1 0 0 0,0 0 0 0 0,0 1 0 0 0,0-1 0 0 0,-1 0-1 0 0,1 1 1 0 0,-1-1 0 0 0,1 1 0 0 0,-1-1 0 0 0,0 1 0 0 0,1-1 0 0 0,-1 1 0 0 0,0 0 0 0 0,0-1 0 0 0,0 1 0 0 0,0-1 0 0 0,0 1 0 0 0,0-1-1 0 0,-1 1 1 0 0,1-1 0 0 0,0 1 0 0 0,-1-1 0 0 0,1 1 0 0 0,-1-1 0 0 0,0 1 0 0 0,1-1 0 0 0,-1 1 0 0 0,0-1 0 0 0,0 0 0 0 0,0 0 0 0 0,0 1-1 0 0,0-1 1 0 0,0 0 0 0 0,0 0 0 0 0,0 0 0 0 0,-1 0 0 0 0,1 0-2 0 0,-59 31 45 0 0,-11-30 5 0 0,3-12-1 0 0,58 6-42 0 0,3-1 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4T13:44:47.484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1 1,'61'0,"97"0,129 17,-107 11,157 46,-232-46,-1 5,-2 5,-1 4,-3 4,-1 4,4 9,-64-35,-1 1,-1 2,-1 1,-2 1,-1 2,-1 1,-2 2,7 13,29 52,-5 3,-4 2,-5 3,5 28,18 64,25 127,-28-15,-63-289,-1 0,-2 0,0 0,-1 1,-1 0,-1 12,-4 238,3-263,-1 0,-1 0,0-1,0 1,-1-1,0 1,0-1,-1 0,-1 0,1 0,-2-1,-3 6,-12 23,15-22</inkml:trace>
  <inkml:trace contextRef="#ctx0" brushRef="#br0" timeOffset="1716.011">1940 2136,'133'116,"52"88,-72-102,-44-21,-43-44,-23-34,1 0,0 0,-1-1,1 1,0-1,1 0,-1 0,0 0,0-1,1 1,-1-1,1 0,-1-1,1 1,-1-1,1 0,0 0,-1 0,1 0,-1-1,1 0,-1 0,1 0,-1-1,1 1,-1-1,0 0,0 0,0-1,0 1,0-2,16-3,192-81,-200 80,0-1,-1 0,-1 0,1-1,-2-1,1 0,-1 0,-1-1,0 0,2-6,8-8,-5 8,1 1,1 0,0 1,1 1,1 1,12-9,69-74,-98 97,15-11,-1-2,0 0,-1 0,-1-1,0 0,-1-2,6-9,11-18,-19 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4:44:15.13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3916 4159,'-2'2,"1"0,-1 0,0 0,0 0,0-1,0 1,0-1,-1 0,1 1,0-1,0 0,-1 0,1-1,-1 1,1 0,-1-1,1 1,-1-1,0 0,-7 2,-243 57,187-41,-2-3,1-3,-2-3,-47-1,-10-8,-1-5,1-7,1-4,0-7,-62-20,-333-101,252 59,-574-160,783 224,1-3,-51-29,95 43,0 1,0-2,1 1,0-2,1 0,1 0,0-1,0-1,1 0,1 0,0-1,2 0,-1-1,-83-130,73 119,0-1,2 0,1-1,2-1,0 0,2-1,0-8,-127-465,127 470,1-1,1 0,2-1,2 0,1 0,2 0,1 0,3-25,15-30,4 1,4 2,6-8,-15 48,24-79,7 1,44-83,6 39,7 4,112-134,-182 255,-26 35,6-11,0 2,2 0,0 0,2 2,0 0,11-8,176-125,-159 108,48-33,-67 63,0 1,1 1,0 2,1 1,24-3,39-10,-4-5,-27 7,0 2,46-4,44 8,150 8,-208 4,1318 3,-1219-5,23-56,-145 48,0 4,0 3,68 5,-40 0,1342-2,-1419 0,1 2,0 0,0 0,-1 2,0 1,0 1,18 7,-23-7,0 1,-1 0,0 1,0 0,-1 2,0-1,0 2,-1 0,-5-4,1 0,0-1,0-1,1 1,-1-1,1-1,1 0,-1 0,0-1,1 0,80 27,-58-21,0 2,-1 1,-1 1,0 2,0 1,9 8,-15-11,269 158,-212-119,-71-44,0-1,-1 2,0-1,0 1,-1 1,-1 0,1 0,-1 0,-1 1,0 1,-1-1,0 1,-1 0,4 12,117 203,-102-181,-3 0,-2 2,6 25,85 255,-62-141,46 139,-66-225,-17-69,-2 0,-1 0,-2 1,1 14,-6 204,-5-191,-3 0,-2 0,-3-1,-3 0,-4 5,-64 164,76-202,-1-1,-1-1,-1 0,-2 0,-7 11,-3 5,-1-1,-2-2,-2 0,-1-2,-26 26,-131 129,53-40,13-57,-10-25,100-55,-1-2,-1 0,0-3,-12 2,-16 5,-158 31,-58 11,-244 55,348-82,-2-8,0-8,-10-7,-51 1,-146 19,117 8,44-20,-180-13,202-4,72 2,68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2T11:10:42.5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429 1042 336,'0'0'192,"0"0"24,0 0 110,0 0 74,8-25-2,23-78-30,-22 38 100,-10 50-365,-1 7-89,0-1 0,-1 1 0,0-1 0,0 1 0,-1 0 0,0 0 0,0 1 0,-1-1 0,0 1 0,-1 0 0,1 0 0,-1 1 0,0 0 0,-1 0 0,0 0 0,0 0 0,0 1 0,0 1 0,-1-1 0,0 1 0,0 0 0,0 1 0,-1 0-14,-7-4-23,1 1 0,-1 1 0,0 1 0,-1 0 0,1 1 0,-1 1 0,1 0-1,-1 1 1,-11 1 23,25 0-6,0 1-1,-1-1 1,1 1 0,0-1-1,0 1 1,0 0-1,0 0 1,0 0-1,0 1 1,0-1-1,0 1 1,1 0 0,-1-1-1,0 1 1,1 0-1,0 1 1,-1-1-1,1 0 1,0 1 0,0-1-1,0 1 1,1 0-1,-1-1 1,0 1-1,1 0 1,-1 2 6,-19 86-14,19-77 10,0 0 0,1 0 0,0 0 0,1 0 0,0 0 0,2 0 0,-1 0 0,2 0 0,0 0 0,0 0 0,2-1 0,-1 0 0,2 0 0,0 0 0,0 0 0,1-1 0,1 0 0,8 11 4,-5-14-12,-1 0-1,1-1 1,0-1 0,1 1-1,0-2 1,0 1 0,1-2-1,-1 0 1,1 0 0,0-1 0,1-1-1,-1 0 1,1-1 0,-1 0-1,1-1 1,-1-1 0,1 0-1,4-1 13,-12 1-5,0 0 0,0 0 0,0-1 0,-1 0 0,1 0-1,0 0 1,0-1 0,-1 1 0,1-1 0,-1-1-1,0 1 1,0-1 0,0 0 0,0 0 0,0 0-1,0-1 1,-1 0 0,4-3 5,-1-2-8,0 1-1,-1-1 1,0 0 0,0-1-1,-1 1 1,0-1 0,0 0-1,-1-1 1,-1 1 0,0-1-1,0 1 1,-1-1 0,0-4 8,3-141-45,-5 110 9,20 191-116,-12-102 141,8 40 9,8 39-13,-5 0 0,1 96 15,-19-21-24,0-180 7,-2 0 0,0 0 0,-1 0-1,0-1 1,-5 17 17,5-28 0,0 0-1,0 0 1,0 0 0,0-1-1,-1 1 1,0 0 0,0-1-1,0 0 1,0 0-1,-1 0 1,0 0 0,0 0-1,0-1 1,0 1-1,0-1 1,-1 0 0,1-1-1,-1 1 1,0-1 0,-2 1 0,-5 1-1,-1-2 1,1 1 0,0-2 0,-1 0 0,0 0 0,1-1 0,-1-1-1,1 0 1,-1 0 0,1-1 0,-1-1 0,1 0 0,0-1 0,0 0-1,0-1 1,1-1 0,0 1 0,0-2 0,-9-6 0,-43-28 33,3-3 0,1-2 0,-31-34-33,85 76 13,0 0 1,1 0 0,0 0 0,-1 0 0,2-1 0,-1 0 0,0 0 0,1 0 0,0 0 0,0 0 0,0 0 0,1-1 0,0 0-1,0 1 1,0-1 0,1 0 0,0 0 0,0 0 0,0 0 0,1 0 0,0 0 0,0 0 0,1-5-14,1 6 0,-1 1 1,1-1-1,0 0 1,1 1 0,-1-1-1,1 1 1,0 0-1,0 0 1,0 0 0,0 0-1,1 0 1,-1 1-1,1 0 1,0-1-1,0 1 1,1 1 0,2-2-1,-5 2 0,354-235 43,-123 83-59,52-15 16,-268 163 3,-16 6 10,-1 0-8,-6 1-90,-1 2 82,0-1 0,0 1 1,1 1-1,-1-1 0,1 1 0,0 0 1,0 0-1,0 1 0,0 0 0,1 0 0,0 0 1,0 1-1,0 0 0,1 0 0,0 0 0,0 0 1,1 1-1,-1-1 0,1 1 0,1 0 0,-1 0 1,1 0 2,0 1-2,1-1 0,0 1 1,0-1-1,0 1 0,1 0 0,0-1 1,1 1-1,0 0 0,0-1 1,0 1-1,2 1 2,-1-5-4,1-1 1,0 0-1,1 0 1,-1 0-1,0-1 0,1 1 1,0-1-1,-1 0 1,1 0-1,0 0 0,0 0 1,0-1-1,0 1 0,1-1 1,-1 0-1,0-1 1,3 1 3,4 1-4,-1 0 1,1-1-1,0 0 1,0-1-1,0 0 1,0-1-1,-1 0 1,1 0-1,0-1 1,-1-1-1,1 0 1,-1-1 0,0 1-1,0-2 1,0 0-1,0 0 1,-1 0-1,0-1 1,0-1-1,5-5 4,-2 2-2,-2 0 0,1 0-1,-2-1 1,1 0 0,-1-1-1,-1 0 1,0 0 0,-1-1-1,-1 0 1,1-1 0,-2 1-1,0-1 1,-1 0 0,0 0-1,-1-1 1,0-3 2,-2 15 8,-1 0 1,1-1 0,-1 1-1,1 0 1,-1-1-1,0 1 1,0 0-1,-1-1 1,1 1-1,-1 0 1,1-1-1,-1 1 1,0 0-1,0 0 1,-1 0 0,1 0-1,-1 0 1,1 0-1,-1 0 1,0 0-1,0 1 1,0-1-1,-1 1 1,1-1-1,-1 1 1,1 0-1,-1 0 1,0 0-1,1 0 1,-3-1-9,-3 1 4,0-1 1,1 1-1,-1 0 1,0 1-1,0 0 1,0 0-1,-1 1 0,1 0 1,-3 1-5,-3-1-3,11 0 4,0 1-1,0-1 0,0 1 0,0-1 0,0 1 0,1 0 0,-1 0 0,0 0 1,0 1-1,1-1 0,-1 1 0,1-1 0,-1 1 0,1 0 0,0 0 0,-1 0 1,1 0-1,0 0 0,0 1 0,1-1 0,-1 0 0,0 1 0,1 0 0,0-1 1,-1 1-1,1 0 0,0 1 0,-14 82-20,14-82 17,1-1-1,0 0 1,0 0 0,0 0-1,1 0 1,-1 0-1,1 0 1,-1 0-1,1 0 1,0 0-1,0 0 1,0 0-1,1 0 1,-1 0-1,1-1 1,0 1 0,-1 0-1,1-1 1,0 0-1,1 1 1,-1-1-1,0 0 1,1 0-1,-1 0 1,1 0-1,-1-1 1,2 1 3,6 2-35,0-1-1,0 0 1,1 0-1,-1-1 1,1-1 0,-1 0-1,1 0 1,0-1-1,-1 0 1,4-1 35,8 1-94,-11 0 33,-1 0-1,0 0 1,1-1 0,-1-1 0,1 0 0,-1 0 0,0-1 0,0 0-1,0-1 1,-1 0 0,1 0 0,-1-1 0,5-3 61,157-134-659,-139 119 891,-32 30-67,-1-1-138,0 0 0,0-1-1,-1 1 1,0 0-1,0 0 1,-1-1 0,0 1-1,0-1 1,0 0 0,0 0-1,-1 0 1,-3 3-27,-21 36 99,26-39-84,0 0 0,0 1 0,1-1 0,-1 1 0,1-1 0,0 1 0,1-1 0,-1 1 1,1-1-1,0 1 0,1 4-15,0-8 0,-1 0 1,1-1 0,-1 1 0,1 0-1,0-1 1,0 1 0,0-1 0,0 1-1,0-1 1,0 1 0,0-1 0,0 0-1,1 1 1,-1-1 0,0 0 0,1 0-1,-1 0 1,1 0 0,-1 0 0,1 0-1,0-1 1,-1 1 0,1 0 0,0-1-1,-1 1 1,1-1 0,0 0 0,1 0-1,59 4 11,-48-5-6,-8 1-5,0 0 0,0-1 1,0 0-1,0-1 0,0 1 0,0-1 1,-1 0-1,1-1 0,-1 1 0,1-1 1,-1 0-1,0-1 0,0 1 0,0-1 1,-1 0-1,1 0 0,-1 0 0,0-1 1,0 1-1,0-1 0,0-1 0,1-2 3,1 0-1,-1 0 0,-1 0 1,1 0-1,-1-1 0,-1 0 0,0 0 1,0 0-1,-1 0 0,0 0 1,0 0-1,-1-1 0,-1 1 1,1-1-1,-2-4-2,1 11 0,0 1 1,0-1-1,0 0 1,0 1-1,-1-1 1,0 0-1,1 1 1,-1-1-1,0 1 1,0-1-1,0 1 1,-1 0-1,1-1 1,0 1-1,-1 0 1,0 0-1,1 0 1,-1 0-1,0 0 1,0 0-1,0 0 1,0 1-1,-1-1 0,1 1 1,0 0-1,-1-1 1,1 1-1,-1 0 1,1 1-1,-3-2 0,-81-7-183,80 9 163,-3 7-525,21-6 89</inkml:trace>
  <inkml:trace contextRef="#ctx0" brushRef="#br0" timeOffset="444.859">2249 606 752,'0'0'243,"0"0"-171,0 0 0,-28-2 16,-86 2-21,112-1-65,-1 1 0,1 1 0,-1-1 0,1 0 1,-1 1-1,1-1 0,-1 1 0,1 0 0,-1 0 0,1 0 0,0 0 1,0 0-1,-1 0 0,1 1 0,0-1 0,0 1 0,0-1 0,0 1 0,0 0 1,0 1-3,-8 12 8,1 0 0,1 0 0,1 1 0,0 0 0,1 0 0,0 1 0,2 0 0,0 0 0,1 0 0,0 0 0,1 1 0,2-1 0,-1 0 0,2 1 0,2 11-8,-3-28-1,0 1 1,0-1 0,0 1 0,0-1 0,0 1-1,1-1 1,-1 0 0,0 1 0,1-1-1,-1 1 1,1-1 0,0 0 0,-1 0 0,1 1-1,0-1 1,0 0 0,0 0 0,0 0 0,0 0-1,0 0 1,0 0 0,0 0 0,0 0-1,0 0 1,1-1 0,-1 1 0,0 0 0,1-1-1,-1 1 1,0-1 0,1 0 0,-1 1 0,1-1-1,-1 0 1,0 0 0,1 0 0,-1 0-1,1 0 1,-1 0 0,2 0 0,2-1 1,0 0 0,0 0 0,0 0 0,0-1 0,0 0 0,0 0 0,-1 0 0,1 0-1,0-1 1,-1 0 0,0 0 0,2-1-1,17-18 10,-1-2 0,-1 0 0,-1-1 0,9-16-10,-3 4-5,-2-1 0,-1 0-1,-3-2 1,0-1 0,-3-1-1,-2 0 1,-1-1 0,-2 0-1,-2-1 1,-2 0 0,-1-10 5,-3-207 384,-4 261-381,0 1 0,0-1 1,-1 0-1,1 0 0,0 0 1,0 0-1,0 0 0,-1 0 1,1 0-1,0 0 0,0 0 0,-1 0 1,1 0-1,0 0 0,0 0 1,0 0-1,-1-1 0,1 1 0,0 0 1,0 0-1,0 0 0,-1 0 1,1 0-1,0 0 0,0 0 1,0-1-1,-1 1 0,1 0 0,0 0 1,0 0-1,0 0 0,0-1 1,0 1-1,0 0 0,-1 0 1,1 0-1,0-1 0,0 1 0,0 0 1,0 0-1,0-1 0,0 1 1,0 0-1,0 0 0,0 0 0,0-1 1,0 1-1,0 0 0,0 0 1,0-1-1,0 1 0,0 0 1,0 0-4,-9 21-2,2 8 12,2 0-1,1 0 1,1 1-1,1-1 0,3 28-9,-1-40 1,0 0 0,0 29 4,1 0 0,3 0 0,4 20-5,-1-35-7,1 0 1,2 0-1,1-1 0,1 0 0,2-1 0,1 0 1,1-1-1,1-1 0,1-1 7,-10-15-44,1-1 0,-1-1 0,2 1 1,-1-1-1,1-1 0,1 0 0,-1 0 0,1-1 0,1-1 1,-1 0-1,1 0 0,0-1 0,0 0 0,1-1 0,-1-1 1,1 0-1,0-1 0,0 0 0,0-1 0,0 0 0,0-1 1,0-1-1,0 0 0,0 0 0,0-2 0,0 1 1,0-2-1,5-2 44,55-31-486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2T11:10:51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0 250 704,'0'0'481,"0"0"-244,0 0-2,0 0 34,0 0-50,0 3-96,15 65-86,42 141 88,13 122-125,-51-189-42,-12-159-4,1-43 84,-7 34-35,2-1 1,1 0 0,1 1 0,2 0 0,0 0 0,2 1 0,0 0 0,2 0-1,11-17-3,-19 38-7,0 0 0,0 0 0,1 1 0,-1 0 0,1-1 0,0 1 0,0 0 0,0 1 0,0-1 0,1 1 0,-1 0 0,1 0 0,-1 0 0,1 1 0,0-1 0,-1 1 0,1 0 0,0 1 0,0-1 0,0 1 0,0 0 0,0 0 0,0 0 0,0 1 0,0 0 0,-1 0 0,1 0 0,0 0 0,0 1 0,-1 0 0,1 0 0,2 2 7,6 4-17,0 2-1,0 0 1,-1 1-1,-1 0 1,0 0-1,0 1 1,-1 1-1,0 0 1,-1 1 17,-3-5-5,-1 1 0,0 0 1,0 0-1,-1 1 0,-1-1 1,1 1-1,-2 0 0,0 0 0,0 0 1,-1 0-1,0 0 0,-1 0 1,0 2 4,-1-9 6,1 0 0,-1 1 0,0-1 0,0 0 0,0 1 0,-1-1 0,1 0 0,-1 0 0,0 0 0,0 0 0,-1-1 1,1 1-1,-1 0 0,0-1 0,0 0 0,0 0 0,0 0 0,0 0 0,-1 0 0,1 0 0,-1-1 0,0 0 0,0 0 1,0 0-1,-4 1-6,-5 4 9,0-2 0,-1 1 0,0-2 0,0 0 0,0-1 0,0 0 0,-1-1 0,1-1 0,-1 0 0,1-1 0,-1 0 0,1-1 0,-7-2-9,14 1-32,1 0 0,-1 0 0,1 0 0,0-1 0,-1 0 0,1 0 0,0-1 0,1 0 0,-1 0 0,1 0 0,0-1 0,0 1 0,0-1 0,0 0 0,1-1 0,0 1 0,0-1 0,0 0 0,1 0 0,0 0 0,0 0 0,1-1 0,-1 1 0,2-1 0,-1 0 0,1 1 0,-1-1 0,2 0 0,-1 0 0,1-3 32,4 0-518,17 6-117</inkml:trace>
  <inkml:trace contextRef="#ctx0" brushRef="#br0" timeOffset="484.414">920 684 1249,'0'0'416,"0"0"-310,0 0-20,0 0 69,0 0-27,-11-1-94,-65-8-31,71 8-7,-1 1 0,1-1 0,0 1 0,0 0 0,0 1 0,0-1-1,0 1 1,0 0 0,0 0 0,0 0 0,0 1 0,0 0 0,0 0 0,1 0 0,-1 1 0,1-1 0,-3 3 4,-2 4-16,1 1 0,0 1 0,1-1 0,0 1 0,1 1 0,0-1 0,1 1 0,0 0 0,1 0 0,0 1 0,1-1 0,0 1 0,1 0 0,1 0 0,0 0 0,0 0 0,2-1 0,0 4 16,-2-12-16,1-1 1,-1 0 0,1 0 0,0 1 0,0-1 0,1 0 0,-1 0 0,1 1-1,0-1 1,-1 0 0,1 0 0,1 0 0,-1 0 0,0 0 0,1 0 0,0 0-1,-1-1 1,1 1 0,0 0 0,0-1 0,1 1 0,-1-1 0,0 0 0,1 0 0,-1 0-1,1 0 1,0 0 0,0-1 0,0 1 0,0-1 0,0 0 0,0 0 0,1 1 15,2-1-15,1 0 0,-1 0 0,1 0 0,-1-1 1,1 0-1,-1 0 0,1-1 0,-1 1 0,1-1 1,-1-1-1,0 1 0,1-1 0,-1 0 0,0-1 1,0 0-1,0 0 0,-1 0 0,1 0 0,-1-1 0,1 0 15,7-5-13,-1-1 0,0-1 0,-1 0 0,0 0 0,0-1 0,-2 0 0,1-1 0,-1 0 0,-1-1 0,-1 0 0,0 0 0,0 0 0,-2-1 0,0 0 0,0 0 0,-1 0-1,-1-1 1,-1 1 0,0-2 13,-2-7 518,0 23-227,0 1-67,0 0-91,0 6-58,-1 7-78,1-7-3,-1-1 0,1 0 0,0 0 0,1 1 0,-1-1 0,1 0 0,0 0 0,0 1 0,1-1 0,-1 0 0,1 0 0,1 1 6,2 0-40,1 1-1,0-1 0,0 0 0,0 0 1,0-1-1,1 0 0,0 0 0,0-1 1,1 0-1,-1 0 0,1 0 1,0-1-1,0 0 0,0-1 0,0 0 1,0 0-1,1-1 0,-1 0 1,2 0 40,34 0-345,1-1-111</inkml:trace>
  <inkml:trace contextRef="#ctx0" brushRef="#br0" timeOffset="965.292">1461 636 64,'0'0'1756,"0"0"-1271,0 0-424,0 0 33,-27-4 34,-82-15-80,49 17-106,37 23-71,19-15 110,-7 10-1,2 1 0,0 0 0,0 0 0,2 1-1,0 0 1,2 0 0,-1 1 0,2 0-1,1 0 1,0 0 0,1 0 0,1 19 20,1-36-6,0-1 0,-1 1 0,1-1 0,0 1 0,0-1 0,0 1 0,0 0 0,0-1 0,0 1 0,0-1 0,1 1 0,-1-1 0,0 1 0,1-1 0,-1 1 0,1-1 0,0 1 0,-1-1 0,1 1 0,0-1 0,0 0 0,0 1 0,0-1 0,0 0 0,0 0 0,1 0 0,-1 0 0,0 0 0,0 0 0,1 0 0,-1-1 0,1 1 0,-1 0 0,0-1 0,1 1 0,0-1 0,-1 1 0,1-1 0,-1 0 0,1 1 0,-1-1 0,1 0 0,0 0 0,-1 0 0,2-1 6,5 0-11,0-1 0,0 1-1,0-2 1,-1 1 0,1-1-1,-1-1 1,1 1 0,-1-1-1,0 0 1,-1-1 0,1 0-1,-1 0 1,0 0 0,0-1 0,0 0-1,-1 0 1,0 0 0,0-1-1,0 1 1,-1-1 0,0 0-1,-1-1 1,1 1 0,-1-1-1,0 0 12,8-15-3,0-1-1,-1 0 0,-1-1 1,-2 0-1,0 0 0,-2 0 1,-1-1-1,0-11 4,-1-4 13,-2 0 1,-2 1-1,-2-1 0,-2 1 1,-1-1-1,-2 1 0,-2 1 1,-4-8-14,12 41 5,-12-37 96,-2 1 1,-2 0-1,-11-15-101,18 42 208,7 16-61,4 38-150,2 0 0,2 0 0,1 0 0,2 0 0,1-1 0,3-1 0,0 1 0,3-2 0,9 18 3,-7-10-9,1 0-1,3-2 1,1 0-1,2-1 1,2-2-1,2 0 1,15 16 9,-34-46-30,1-1 0,-1 0 0,1 0-1,1-1 1,0 0 0,0 0 0,0-1 0,0-1 0,1 0 0,0 0 0,0-1 0,1 0 0,-1-1 0,1 0 0,3-1 30,-3 0-100,1-1-1,0 0 1,0-1 0,0-1 0,0 0-1,0 0 1,2-2 100,33-20-507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5T02:56:22.10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66CC00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21-08-05T03:02:01.873"/>
    </inkml:context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125 428,'0'20,"1"15,-2 1,-1-1,-2 0,-1 0,-3 3,-1-2,2 1,1 0,2 0,1 1,2 7,32 101,-26 72,-7-124,2 239,15-32,-6-142,-1-16,-6-130,1 0,1 0,-1 0,2 0,0-1,1 1,0-1,6 9,9 26,-19-40,1 0,0 0,0 0,0 0,1-1,0 1,0-1,1 0,0 0,0-1,8 7,1-1,-1 0,2-2,-1 1,2-2,-1 0,1-1,15 5,116 5,11-8,60-10,-96 0,2952 1,-3071 0,0 0,0 0,-1 0,1 1,0-1,0 1,0-1,-1 1,1 0,0 0,-1 0,1 1,0-1,-1 1,0-1,1 1,-1 0,0 0,0 0,0 0,0 0,0 0,-1 0,1 1,-1-1,1 1,-1-1,0 1,0 0,0-1,0 1,-1 0,1 0,0 0,45 124,-40 62,-4-176,-3-10,1 0,0 1,0-1,0 1,0-1,1 1,0-1,-1 0,1 1,0-1,1 0,-1 0,0 0,1 1,0-2,0 1,0 0,0 0,0-1,0 1,1-1,-1 1,1-1,0 0,0 0,0 0,0-1,0 1,0-1,0 1,2-1,105 0,-57-4,158 17,-208-14,1-1,0 1,0 0,0 0,0 0,0 1,0-1,0 1,0 0,-1 0,1 0,0 1,-1-1,1 1,-1 0,1 0,-1 0,0 1,0-1,0 1,0 0,-1-1,1 1,-1 0,1 1,1 2,9 118,23-12,-19 24,6-66,-3-19,56 115,-74-155,0-1,0 1,-1 0,-1 0,1 0,-2 0,0 0,-2 9,6 143,14 18,-18-173,1 1,0-1,1 0,0 0,1 0,-1 0,1 0,1 0,0 0,0 0,0-1,5 8,-2-6,0 0,-1 1,0-1,-1 1,0 0,-1 1,0-1,0 1,-1-1,0 11,3-2,1 0,0 0,2-1,0 0,1 0,8 12,-6-16,1 0,0 0,1-1,0-1,1 0,0-1,1 0,0-2,1 1,0-2,0 0,1-1,0-1,0 0,1-1,8 0,115 33,-108-26,-1-1,1-2,1-1,0-2,0-1,15 0,342 59,-178-47,-15 14,-38-15,36 20,-9 25,-158-48,1-2,0-1,0-1,1-2,0-1,23 1,161-8,-106 21,-47-5,-1-7,0-3,0-3,52-4,-11 0,2761 2,-2264 0,-76 16,1118-16,-1617 0,-1-1,1-1,0-1,-1-1,0-1,0 0,0-2,-1-1,0-1,-1-1,1-1,1-2,36-52,-32 31,27-39,23-85,-72 147,2 0,0 0,0 1,0 0,1 0,1 1,0 0,9-7,70-59,13 7,-83 56,-1-1,0-1,-1 0,-1-1,0-1,2-3,-17 18,32-27,-27 25,-1-1,0 1,0 0,0-1,0 0,-1 0,1 0,-1 0,0-1,0 1,-1-1,1 0,-1 0,0 0,0-2,1-13,-1 0,0-1,-2 1,0 0,-2-9,-1-23,-21-82,11-75,3 77,10 128,0 1,0-1,-1 0,1 1,-1-1,0 0,0 1,0-1,-1 1,1-1,-1 1,0 0,0 0,0 0,0 0,-1 0,1 0,-1 0,1 1,-1-1,0 1,0 0,0 0,-1 0,1 0,0 1,-1-1,1 1,-2-1,-195-59,-27 16,-1 10,-144-1,-133 30,293 8,-1558-2,1722-3,0-1,0-3,-3-2,-71-10,-139-3,-277 23,505-3,1-1,0-1,-1-2,1-2,-100-14,-283 19,356 0,-1-2,-39-10,-47-4,-107 1,-133-14,344 28,0-3,1-1,0-2,-24-10,30 10,-1 1,0 2,0 1,-11 1,-158-6,-83 11,122 1,-242-1,220-14,-406 13,587 1,-1-1,1-1,0 1,0-2,0 1,0 0,0-1,0-1,1 1,0-1,-2-1,-16-8,16 9,0 0,1 0,-1-1,1 0,0 0,1-1,-1 1,1-2,0 1,0-1,-2-4,-2-55,10 61,1 1,-1-1,0 0,-1 0,1 0,-1 0,0 1,0-1,0 0,-1 1,0-1,0 1,0-1,0 1,-1-1,-4-3,1-1,0 0,0 0,1 0,0-1,1 0,0 0,0 0,1 0,0-1,1 0,-1-10,-7-60,-48-32,51 95,1 0,1 0,0-1,1 1,2-1,-1-5,2 7,-2 0,1 0,-2 1,0-1,-1 1,-1 0,-6-11,-69-133,48 67,22 62,1 0,2-1,1 0,1-1,0-24,-26-115,34-10,12 44,-14-105,-27 102,-6 44,25 59,3 0,1 0,1 0,2 0,4-27,-3-72,0 131,-1 0,1 0,-1 0,0 1,-1-1,0 0,0 0,0 1,0-1,-1 1,0 0,0 0,-1 0,-1-2,-7-7,-1 0,-1 2,0-1,0 2,-1 0,-1 1,1 0,-2 1,1 1,-1 1,-1 0,1 1,-1 1,0 1,-12-2,-156-7,45-2,-93-20,52 9,-49-1,190 26,1 1,0-1,0-3,-31-6,-184-31,-25-21,201 55,-1 4,-48 5,13 1,-1418-4,1283 17,218-15,0 2,1 1,-1 1,-23 7,30-5,0-1,0-2,0-1,-1-1,1 0,-2-3,-226 15,60 23,129-25,4 0,-1-2,-41 0,86-10</inkml:trace>
  <inkml:trace contextRef="#ctx0" brushRef="#br1" timeOffset="118192.279">5806 346,'-42'25,"25"-15,12-8,1 0,0 1,0-1,0 1,0 0,0 0,1 0,-1 1,1-1,0 1,0 0,0-1,0 2,1-1,-1 0,1 0,0 1,0 1,-16 94,16-78,-2 1,0-1,-1 0,-1 0,-2 1,1-4,1-1,1 1,1 0,1 1,1-1,0 5,-12 130,14-149,-1 9,1 1,1-1,0 0,1 1,1-1,3 11,3 7,-1-1,-2 1,-1 1,-1-1,-2 1,-2 27,0-44,1-1,0 1,1-1,1 0,0 1,1-1,1-1,6 14,-4-5,0 0,-1 0,-1 0,-2 1,0-1,-1 1,-2 0,0 0,-2 8,1-8,2-15,0-1,1 1,0-1,1 0,-1 1,2-2,-1 1,1 0,0-1,2 4,5 9,-10-16,1-1,0 1,0 0,0-1,0 0,0 1,1-1,0 0,-1 0,1 0,0 0,0-1,1 1,-1-1,1 0,3 2,42 19,76 45,-10-24,-96-37,0-1,1-1,-1 0,1-2,0 0,0-2,0 0,0-1,17-2,86 5,-23 4,-1-3,21-6,-14 1,175 25,-153-16,95-8,-91-1,1109 1,-1179-3,48 4,55 17,-17-28,159-2,-171 3,110 7,-119 3,4888-1,-4900 15,40 31,-119-44,-28-3,1 2,-1-1,1 1,-1 0,1 1,-1 0,1 0,-1 1,0 0,0 0,0 1,2 1,98 73,74 38,-155-100,-20-12,1 0,-1 1,0 0,-1 0,1 0,-1 1,0 0,0 0,-1 0,0 1,0 0,0 0,-1 1,25 69,11 7,-2 54,-13-53,21 32,-32-36,-9-63,4 7,-2 1,-2 0,0 0,-1 0,-1 9,-2-22,1 0,0 0,1-1,1 1,0-1,0 1,1-1,6 9,12 34,-2 82,-17-119,0 0,1-1,1 1,0-1,1 0,1-1,1 1,0-2,4 4,-8-14,-1 1,1 0,-1 0,1 1,-2-1,1 1,-1 0,0 0,0 0,-1 0,0 0,0 2,38 123,-35 38,-6-115,2-36,1 0,1 0,1 0,1-1,0 1,6 10,19 94,-17-10,-11-106,-1-1,1 1,0-1,0 0,1 0,0 0,0 0,0 0,1 0,0-1,12 23,-12-18,0 0,-1 1,0-1,-1 1,0 0,-1 0,0 0,0 0,-2 7,4 37,-1-37,-1-3,1 1,0 0,1-1,1 1,0-1,1 0,1 0,0 0,5 5,40 26,-13 7,141 61,-111-60,-60-46,1-2,0 0,0 0,1 0,-1-1,1-1,0 1,1-2,-1 1,4-1,16 7,20 7,1-1,0-3,1-3,0-1,28-1,213 6,4447-15,-4547-7,119-23,-201 19,-16 1,0-3,34-13,-92 19,1 3,-1 1,0 2,38 2,13-1,-29-1,0-3,-1-3,0-2,50-16,74-43,-119 56,1 3,1 3,0 3,-1 3,49 5,-4-2,549-1,-566-21,-33 4,47 4,-82 11,0-1,-1-1,1-2,-1 0,0-1,16-7,122-76,-63 31,-87 52,0-1,-1 0,0 0,0-1,0 0,-1 0,0-1,-1-1,0 1,4-8,-2 2,1 1,0 1,1 0,0 1,1 0,1 1,12-9,-20 16,1 0,-1 1,1-2,-1 1,0-1,0 0,0 0,-1-1,0 0,0 1,0-2,-1 1,0-1,0 1,-1-1,1 0,-1-2,2-13,-1 0,-1 0,-1 0,-2-1,0-17,-26-45,24 73,1-1,-2 1,0 0,0 0,-1 0,-1 1,0-1,0 1,-1 0,-1 1,-6-9,-40-70,37 60,1-1,0 0,3-1,-2-9,-30-75,16 45,24 61,0 1,-1 0,0-1,0 2,0-1,-1 1,-1-1,1 2,-1-1,0 1,-1 0,1 0,-5-1,-140-81,101 48,42 34,1 1,-2 0,1 0,-1 1,1 0,-1 1,0 0,0 0,-1 1,1 1,0 0,-5 0,-5-2,-94-20,57 16,0 2,0 2,-56 5,16 0,-335-1,375 1,0 4,1 2,-1 2,-34 12,81-19,-43 13,0-3,-1-2,-35 3,-160 28,67-34,-29-10,57 0,-2407 2,2522-1,0-1,0-2,0-2,1-2,-1-1,2-2,-4-3,-175-54,42 34,88 8,2-4,1-4,-76-43,95 43,0 3,-43-13,-5-4,74 30,0 1,-1 2,-1 2,-18-2,-21 4,-1 4,1 3,-1 4,-11 3,-60 0,-161-3,182-21,38 2,-160-2,229 19,1-2,-1 0,1-2,0 0,0-1,-8-5,24 8,0 0,1-1,0 1,0-1,0 0,0-1,1 1,0-1,0 1,0-1,1-1,0 1,0-1,-5-7,-45-114,36 76,2-1,3-1,2-1,-10-45,-24-178,-45-48,81 277,-19-194,25 182,3-1,2 1,9-40,1 29,-3-2,-1-43,-11-145,2 251,0 0,-1 0,0 0,-1 0,-1 1,1-1,-2 1,1-1,-2 1,1 0,-1 0,-6-7,4 6,0 0,1 0,1 0,0-1,0 0,1 0,0 0,1 0,1-1,0 1,0-5,-1-2,-2-1,0 1,-1 0,-1 0,-1 1,-1 0,0 0,-1 1,-1 0,-1 1,0 0,-10-8,3 8,-2 2,1 1,-2 0,0 2,0 0,-1 1,0 2,-23-6,36 11,-65-16,-1 3,0 4,-1 3,0 4,0 3,-64 6,13-2,-2873-2,2745 20,179-12,-71 11,-150 10,-139-13,-1621-17,1746 28,-152-8,-2782-20,3116 25,107-20</inkml:trace>
  <inkml:trace contextRef="#ctx1" brushRef="#br2">12884 6298 6016 0 0,'0'0'56'0'0,"0"0"0"0"0,0 0-2 0 0,0 0-6 0 0,0 0-8 0 0,0 0-5 0 0,0 0 5 0 0,0 0 5 0 0,0 0-2 0 0,0 0 2 0 0,2 2-1 0 0,3 4-5 0 0,0 0 0 0 0,-1 0 0 0 0,0 0 0 0 0,0 1-1 0 0,0 0 1 0 0,-1 0 0 0 0,0 0 0 0 0,0 0-1 0 0,-1 0 1 0 0,1 3-39 0 0,7 20 232 0 0,23 60 171 0 0,-30-80-362 0 0,0 1 0 0 0,-1-1 0 0 0,0 1-1 0 0,0 0 1 0 0,-1-1 0 0 0,-1 1 0 0 0,0 0 0 0 0,0 0 0 0 0,-1 0 0 0 0,-1 0-1 0 0,-1 7-40 0 0,3-18 29 0 0,0 0 0 0 0,-1-1 0 0 0,1 1 0 0 0,0 0 0 0 0,0 0 0 0 0,-1 0 0 0 0,1 0 0 0 0,0 0 0 0 0,0 0 0 0 0,-1 0 0 0 0,1 0 0 0 0,0 0 0 0 0,0 0 0 0 0,-1 0 0 0 0,1 0 0 0 0,0 0 0 0 0,0 0-1 0 0,0 0 1 0 0,-1 0 0 0 0,1 0-29 0 0,0-12-4 0 0,-3-129 309 0 0,0 53 171 0 0,2 85-444 0 0,1 0-1 0 0,0 1 0 0 0,0-1 1 0 0,0 0-1 0 0,1 0 1 0 0,-1 0-1 0 0,1 1 0 0 0,-1-1 1 0 0,1 0-1 0 0,0 1 0 0 0,0-1 1 0 0,0 1-1 0 0,1-1 0 0 0,-1 1 1 0 0,0-1-1 0 0,1 1 0 0 0,0 0 1 0 0,-1 0-1 0 0,1-1 0 0 0,0 1 1 0 0,0 1-1 0 0,0-1 1 0 0,0 0-1 0 0,1 0 0 0 0,-1 1 1 0 0,0-1-1 0 0,1 1 0 0 0,-1 0 1 0 0,1 0-1 0 0,0 0 0 0 0,-1 0-31 0 0,2 2 18 0 0,-1 0 0 0 0,0 0 0 0 0,0 0-1 0 0,1 0 1 0 0,-1 1 0 0 0,0 0 0 0 0,0-1-1 0 0,0 1 1 0 0,-1 0 0 0 0,1 1 0 0 0,0-1-1 0 0,-1 0 1 0 0,0 1 0 0 0,1-1 0 0 0,-1 1-1 0 0,0 0 1 0 0,0 0 0 0 0,0 0 0 0 0,-1 0-1 0 0,1 0 1 0 0,-1 0 0 0 0,1 1-18 0 0,57 134 623 0 0,-46-109-417 0 0,-7-35-36 0 0,-1-95-138 0 0,-5-8-32 0 0,6 87-16 0 0,-4 22 15 0 0,0 0 1 0 0,0 0-1 0 0,0 0 1 0 0,1 0-1 0 0,-1 1 0 0 0,0-1 1 0 0,0 0-1 0 0,0 1 1 0 0,0 0-1 0 0,0-1 1 0 0,0 1-1 0 0,0 0 1 0 0,0 0-1 0 0,-1 0 1 0 0,1 0-1 0 0,0 0 1 0 0,0 1-1 0 0,-1-1 1 0 0,1 0-1 0 0,-1 1 0 0 0,1-1 1 0 0,-1 1-1 0 0,0 0 1 0 0,1 0-1 0 0,-1-1 1 0 0,0 1-1 0 0,0 0 1 0 0,0 0-1 0 0,-1 0 1 0 0,1 0 0 0 0,47 127 0 0 0,-21 10 25 0 0,-25-133-22 0 0,-2-4-2 0 0,0-1 0 0 0,0 0 0 0 0,0 0 0 0 0,0 0 0 0 0,1 1 0 0 0,-1-1 0 0 0,0 0 0 0 0,1 0 0 0 0,-1 0 1 0 0,1 0-1 0 0,-1 0 0 0 0,1 0 0 0 0,-1 1 0 0 0,1-1 0 0 0,0 0 0 0 0,-1-1 0 0 0,1 1 0 0 0,0 0 0 0 0,0 0 0 0 0,0 0 0 0 0,0 0 1 0 0,0-1-1 0 0,0 1 0 0 0,0 0 0 0 0,0-1 0 0 0,0 1 0 0 0,0-1 0 0 0,0 1 0 0 0,0-1 0 0 0,1 1 0 0 0,-1-1 0 0 0,0 0-1 0 0,1-1 2 0 0</inkml:trace>
  <inkml:trace contextRef="#ctx1" brushRef="#br2" timeOffset="605.076">13593 6319 7232 0 0,'-2'-1'88'0'0,"-15"-7"137"0"0,-49-13 558 0 0,61 21-731 0 0,1 0-1 0 0,-1 0 1 0 0,1 0 0 0 0,0 1 0 0 0,-1 0 0 0 0,1 0 0 0 0,0 0 0 0 0,-1 0-1 0 0,1 1 1 0 0,0-1 0 0 0,0 1 0 0 0,0 0 0 0 0,0 0 0 0 0,1 1 0 0 0,-1-1 0 0 0,0 1-1 0 0,1 0 1 0 0,0 0 0 0 0,0 0 0 0 0,0 0 0 0 0,0 1 0 0 0,0-1 0 0 0,0 1-1 0 0,1 0 1 0 0,0 0 0 0 0,0 0 0 0 0,0 0 0 0 0,0 0 0 0 0,0 2-52 0 0,4 37 392 0 0,59-33-28 0 0,27 18-186 0 0,-64-13-121 0 0,29 25 113 0 0,-40-3-101 0 0,-13-33-71 0 0,0-1-1 0 0,0 1 0 0 0,-1-1 0 0 0,1 1 0 0 0,-1 0 1 0 0,0-1-1 0 0,0 1 0 0 0,0-1 0 0 0,-1 0 1 0 0,1 1-1 0 0,-1-1 0 0 0,0 0 0 0 0,1 0 0 0 0,-2 0 1 0 0,1 0-1 0 0,0 0 0 0 0,0 0 0 0 0,-1-1 0 0 0,0 1 1 0 0,1-1-1 0 0,-1 0 0 0 0,0 0 0 0 0,-3 2 3 0 0,2-2-15 0 0,0 0-1 0 0,-1 0 1 0 0,1-1 0 0 0,-1 1-1 0 0,1-1 1 0 0,-1 0-1 0 0,0 0 1 0 0,0-1 0 0 0,1 1-1 0 0,-1-1 1 0 0,0 0-1 0 0,0 0 1 0 0,1-1 0 0 0,-1 1-1 0 0,0-1 1 0 0,-3-1 15 0 0,-28-10-150 0 0,30 9 107 0 0,1 1-1 0 0,-1 0 0 0 0,0 0 0 0 0,0 1 1 0 0,1-1-1 0 0,-1 1 0 0 0,0 1 0 0 0,0-1 1 0 0,0 1-1 0 0,0 0 0 0 0,-1 0 44 0 0,2 0-41 0 0</inkml:trace>
  <inkml:trace contextRef="#ctx1" brushRef="#br2" timeOffset="-3146.948">12362 6038 4512 0 0,'-15'-8'201'0'0,"-1"2"1250"0"0,15 7-1416 0 0,-1 0 1 0 0,0-1 0 0 0,1 1-1 0 0,-1 0 1 0 0,0 1 0 0 0,1-1-1 0 0,-1 0 1 0 0,1 0 0 0 0,0 1-1 0 0,0-1 1 0 0,-1 1 0 0 0,1-1-1 0 0,0 1 1 0 0,0-1 0 0 0,0 1-1 0 0,0 0 1 0 0,1 0 0 0 0,-1-1-1 0 0,0 1 1 0 0,1 0 0 0 0,-1 0-1 0 0,1 0 1 0 0,0 0 0 0 0,-1-1-1 0 0,1 1 1 0 0,0 0 0 0 0,0 0-1 0 0,0 0 1 0 0,1 0 0 0 0,-1 1-36 0 0,-1 6 44 0 0,9 130 295 0 0,6-6-122 0 0,6 3 35 0 0,3-69-98 0 0,4 48 91 0 0,-13-87-132 0 0,-11-26-95 0 0,-1-1-2 0 0</inkml:trace>
  <inkml:trace contextRef="#ctx1" brushRef="#br2" timeOffset="-2218.007">12286 6021 5720 0 0,'0'0'86'0'0,"0"0"-4"0"0,0 0-2 0 0,0 0-4 0 0,0 0-18 0 0,0 0-7 0 0,0 0 4 0 0,0 0 5 0 0,-1 2 16 0 0,-44 84 580 0 0,-9 15-319 0 0,31-54-268 0 0,14-3-5 0 0,9-40-62 0 0</inkml:trace>
  <inkml:trace contextRef="#ctx1" brushRef="#br2" timeOffset="-1301.493">12120 6697 5120 0 0,'0'0'47'0'0,"0"0"-5"0"0,0 0 5 0 0,-1 2-3 0 0,-5 11 925 0 0,64-9-760 0 0,38-13-22 0 0,-16-2-6 0 0,12 40 61 0 0,21-25 1387 0 0,-107-6-1537 0 0,-4 1-45 0 0</inkml:trace>
  <inkml:trace contextRef="#ctx1" brushRef="#br2" timeOffset="1982.509">14412 6328 6928 0 0,'0'0'56'0'0,"-2"-2"1"0"0,-7-4 47 0 0,0 1 0 0 0,0 0 0 0 0,-1 0 0 0 0,0 1-1 0 0,1 0 1 0 0,-1 1 0 0 0,-1 0 0 0 0,1 1 0 0 0,-1 0-104 0 0,6 1 41 0 0,1 0 1 0 0,0 0 0 0 0,0 1-1 0 0,-1 0 1 0 0,1-1 0 0 0,0 2-1 0 0,-1-1 1 0 0,1 0 0 0 0,0 1-1 0 0,0 0 1 0 0,0 0 0 0 0,-1 0-1 0 0,1 0 1 0 0,0 1 0 0 0,0 0-1 0 0,1 0 1 0 0,-1 0 0 0 0,0 0-1 0 0,1 0 1 0 0,-1 1 0 0 0,1 0-1 0 0,-1-1 1 0 0,1 1 0 0 0,0 1-42 0 0,0 0 19 0 0,1 0 0 0 0,0 0 0 0 0,0 0 1 0 0,0 0-1 0 0,1 0 0 0 0,0 0 0 0 0,0 1 1 0 0,0-1-1 0 0,0 1 0 0 0,0-1 1 0 0,1 0-1 0 0,0 1 0 0 0,0-1 0 0 0,0 1 1 0 0,0-1-1 0 0,1 0 0 0 0,0 1 0 0 0,0-1 1 0 0,0 0-1 0 0,0 1 0 0 0,1-1 0 0 0,0 0 1 0 0,0 0-1 0 0,0 0 0 0 0,2 2-19 0 0,0-1 23 0 0,0 0 0 0 0,1-1-1 0 0,-1 0 1 0 0,1 0 0 0 0,0 0 0 0 0,0 0-1 0 0,1-1 1 0 0,-1 0 0 0 0,1 0 0 0 0,0-1-1 0 0,0 1 1 0 0,-1-1 0 0 0,1 0 0 0 0,5 0-23 0 0,17 8 202 0 0,29 8 77 0 0,-7 18 73 0 0,-48-34-339 0 0,-1-1 1 0 0,0 1-1 0 0,0 0 1 0 0,0-1-1 0 0,0 1 1 0 0,0 0-1 0 0,0 0 1 0 0,0 0-1 0 0,-1 0 1 0 0,1 0-1 0 0,-1 0 1 0 0,0 0-1 0 0,1 0 1 0 0,-1 0-1 0 0,0 0 1 0 0,0 0-1 0 0,0 0 1 0 0,0 0-1 0 0,-1 0 0 0 0,1 0 1 0 0,0 0-1 0 0,-1 0 1 0 0,0 0-1 0 0,1 0 1 0 0,-1 0-1 0 0,0 0 1 0 0,0 0-1 0 0,0-1 1 0 0,0 1-1 0 0,0 0 1 0 0,-1-1-1 0 0,1 1 1 0 0,0-1-1 0 0,-1 1 1 0 0,1-1-1 0 0,-1 0 1 0 0,1 1-1 0 0,-3 0-13 0 0,-44 31 95 0 0,-19-13-33 0 0,-32-13-62 0 0,93-8-4 0 0,1 1-1 0 0,-1 0 0 0 0,1-1 0 0 0,-1 0 1 0 0,1 0-1 0 0,0-1 0 0 0,-1 0 1 0 0,1 0-1 0 0,0 0 0 0 0,0 0 1 0 0,0-1-1 0 0,0 0 0 0 0,0 0 0 0 0,1 0 1 0 0,-2-2 4 0 0,2 1-16 0 0,-1-2 0 0 0</inkml:trace>
  <inkml:trace contextRef="#ctx1" brushRef="#br2" timeOffset="2362.835">14468 6000 6928 0 0,'0'0'81'0'0,"0"1"6"0"0,23 110 258 0 0,-18-86-162 0 0,17 76 573 0 0,-5 1 0 0 0,-1 28-756 0 0,-2-59 416 0 0,-13-69-386 0 0,0-2-4 0 0</inkml:trace>
  <inkml:trace contextRef="#ctx1" brushRef="#br2" timeOffset="2933.503">14666 6449 8640 0 0,'2'4'44'0'0,"1"0"0"0"0,-1-1 0 0 0,1 1 0 0 0,0-1 0 0 0,0 0-1 0 0,1 0 1 0 0,-1 0 0 0 0,1-1 0 0 0,-1 1 0 0 0,1-1 0 0 0,0 0 0 0 0,0 0 0 0 0,0 0 0 0 0,0 0 0 0 0,0-1 0 0 0,0 1 0 0 0,0-1 0 0 0,1 0 0 0 0,-1-1 0 0 0,0 1 0 0 0,1-1 0 0 0,-1 1 0 0 0,1-1 0 0 0,-1-1 0 0 0,0 1 0 0 0,1-1 0 0 0,-1 1-1 0 0,0-1 1 0 0,1-1 0 0 0,-1 1 0 0 0,1-1-44 0 0,80-44 402 0 0,-83 44-393 0 0,1 1 0 0 0,-1 0-1 0 0,0-1 1 0 0,0 1 0 0 0,0-1 0 0 0,-1 1 0 0 0,1-1 0 0 0,0 0 0 0 0,-1 0 0 0 0,1 0 0 0 0,-1 0 0 0 0,1 0 0 0 0,-1 0 0 0 0,0 0 0 0 0,0-1-1 0 0,0 1 1 0 0,0 0 0 0 0,0-1 0 0 0,-1 1 0 0 0,1-1 0 0 0,-1 1 0 0 0,1 0 0 0 0,-1-1 0 0 0,0 1 0 0 0,0-1 0 0 0,0 1 0 0 0,0-1 0 0 0,-1 1 0 0 0,1-1-1 0 0,-1 1 1 0 0,1-1 0 0 0,-1 1 0 0 0,0 0 0 0 0,0-1 0 0 0,0 1 0 0 0,-1-1-9 0 0,-5-11 25 0 0,6 11-19 0 0,1 0-1 0 0,-1 0 1 0 0,0 1 0 0 0,0-1 0 0 0,0 0 0 0 0,0 1 0 0 0,0-1 0 0 0,-1 1-1 0 0,1-1 1 0 0,-1 1 0 0 0,0 0 0 0 0,0 0 0 0 0,1-1 0 0 0,-2 1 0 0 0,1 0-1 0 0,0 1 1 0 0,0-1 0 0 0,0 0 0 0 0,-1 1 0 0 0,1-1 0 0 0,-1 1 0 0 0,1 0-1 0 0,-1 0 1 0 0,0 0 0 0 0,1 0 0 0 0,-1 0 0 0 0,0 0 0 0 0,0 1 0 0 0,0-1-1 0 0,1 1 1 0 0,-1 0 0 0 0,0 0 0 0 0,0 0 0 0 0,0 0 0 0 0,0 1-1 0 0,0-1 1 0 0,-2 1-6 0 0,-2 4 9 0 0,0 0-1 0 0,0 1 0 0 0,1-1 1 0 0,0 1-1 0 0,0 1 0 0 0,0-1 1 0 0,1 1-1 0 0,-1 0 0 0 0,2 0 1 0 0,-1 0-1 0 0,1 1 1 0 0,0 0-9 0 0,-16 25 29 0 0,8-17-5 0 0,7-10-13 0 0,1-1 0 0 0,0 1 1 0 0,0 0-1 0 0,0 0 1 0 0,1 0-1 0 0,0 0 1 0 0,0 0-1 0 0,1 1 1 0 0,-1 0-1 0 0,1-1 1 0 0,1 1-1 0 0,-1 4-11 0 0,3-4 14 0 0,0 0 0 0 0,1 0 0 0 0,-1 0 0 0 0,2-1 0 0 0,-1 1 0 0 0,1 0 0 0 0,0-1 0 0 0,0 1 0 0 0,1-1 0 0 0,-1 0 0 0 0,2 0 0 0 0,-1-1 0 0 0,0 1-1 0 0,1-1 1 0 0,0 0 0 0 0,1 0 0 0 0,-1 0 0 0 0,1-1 0 0 0,2 2-14 0 0,55 18 236 0 0,-24-20-121 0 0,-30-5-84 0 0</inkml:trace>
  <inkml:trace contextRef="#ctx1" brushRef="#br2" timeOffset="3403.542">15010 6546 8032 0 0,'19'-9'139'0'0,"-13"7"-95"0"0,1-1 0 0 0,-1 0 0 0 0,0 0 1 0 0,0-1-1 0 0,0 0 0 0 0,-1 0 0 0 0,1 0 0 0 0,-1-1 1 0 0,0 0-1 0 0,0 0 0 0 0,3-5-44 0 0,-3 6 38 0 0,-1-1 0 0 0,0 0 0 0 0,0 0-1 0 0,0 0 1 0 0,-1-1 0 0 0,0 1 0 0 0,0-1 0 0 0,-1 0 0 0 0,1 0 0 0 0,-1 0-1 0 0,0 0 1 0 0,-1 0 0 0 0,1 0 0 0 0,-1 0 0 0 0,-1-1 0 0 0,1 1 0 0 0,-1 0-1 0 0,0-1 1 0 0,0 1 0 0 0,-1 0 0 0 0,0-1 0 0 0,0 1 0 0 0,-1 0 0 0 0,1 0-1 0 0,-1 0 1 0 0,-1 0 0 0 0,1 0 0 0 0,-2-2-38 0 0,2 5 7 0 0,1 1-1 0 0,-1-1 1 0 0,0 1-1 0 0,0-1 1 0 0,0 1 0 0 0,-1-1-1 0 0,1 1 1 0 0,-1 0-1 0 0,1 0 1 0 0,-1 0 0 0 0,1 1-1 0 0,-1-1 1 0 0,0 1 0 0 0,0-1-1 0 0,0 1 1 0 0,0 0-1 0 0,0 0 1 0 0,0 0 0 0 0,0 1-1 0 0,-1-1 1 0 0,1 1-1 0 0,0-1-6 0 0,-2 3 1 0 0,0 0 0 0 0,0 0 0 0 0,1 1 0 0 0,-1 0-1 0 0,1-1 1 0 0,0 2 0 0 0,0-1 0 0 0,0 0-1 0 0,0 1 1 0 0,1-1 0 0 0,-1 1 0 0 0,1 0 0 0 0,0 1-1 0 0,0-1 1 0 0,0 0 0 0 0,1 1 0 0 0,-1-1 0 0 0,1 1-1 0 0,0 0 1 0 0,1 0 0 0 0,-1 0 0 0 0,1 2-1 0 0,0-7 0 0 0,-49 120 16 0 0,48-111-16 0 0,-1 0 1 0 0,1 0-1 0 0,0 0 0 0 0,1 1 1 0 0,0-1-1 0 0,1 1 1 0 0,0-1-1 0 0,0 1 1 0 0,1-1-1 0 0,1 1 1 0 0,-1-1-1 0 0,1 0 0 0 0,1 0 1 0 0,0 0-1 0 0,2 6 0 0 0,-3-10 0 0 0,-1-3 3 0 0,0 1-1 0 0,0-1 0 0 0,0 0 1 0 0,0 1-1 0 0,0-1 0 0 0,0 0 0 0 0,1 0 1 0 0,-1 0-1 0 0,0 0 0 0 0,1 0 1 0 0,0 0-1 0 0,0-1 0 0 0,-1 1 0 0 0,1 0 1 0 0,0-1-1 0 0,0 1 0 0 0,0-1 1 0 0,1 0-1 0 0,-1 0 0 0 0,0 0 1 0 0,0 0-1 0 0,1 0 0 0 0,-1 0 0 0 0,0 0 1 0 0,2-1-3 0 0,73-3 189 0 0,-64-1-138 0 0</inkml:trace>
  <inkml:trace contextRef="#ctx1" brushRef="#br2" timeOffset="3773.758">15244 6446 9536 0 0,'66'269'1878'0'0,"-65"-265"-1859"0"0,35 103 890 0 0,-31-102-827 0 0</inkml:trace>
  <inkml:trace contextRef="#ctx1" brushRef="#br2" timeOffset="4083.632">15184 6408 9848 0 0,'0'0'104'0'0,"1"-2"1"0"0,43-56 319 0 0,22-5 256 0 0,-58 58-623 0 0,0 1 0 0 0,0 0 0 0 0,1 0 0 0 0,-1 1 0 0 0,1 0-1 0 0,0 1 1 0 0,-1 0 0 0 0,1 0 0 0 0,0 0 0 0 0,1 1 0 0 0,-1 1 0 0 0,0 0 0 0 0,0 0 0 0 0,0 1 0 0 0,0 0 0 0 0,0 0-1 0 0,0 1 1 0 0,0 0 0 0 0,7 3-57 0 0,-10-3 15 0 0,0 0 1 0 0,0 0-1 0 0,0 0 0 0 0,0 1 0 0 0,-1 0 0 0 0,1 0 1 0 0,-1 1-1 0 0,0-1 0 0 0,0 1 0 0 0,0 0 0 0 0,-1 1 1 0 0,1-1-1 0 0,-1 1 0 0 0,0 0 0 0 0,-1 0 0 0 0,1 0 0 0 0,-1 0 1 0 0,0 1-1 0 0,0-1 0 0 0,0 1 0 0 0,-1 0 0 0 0,0 0 1 0 0,1 3-16 0 0,-4-2 7 0 0,1 1 1 0 0,-1-1 0 0 0,0 1-1 0 0,-1-1 1 0 0,0 1-1 0 0,0-1 1 0 0,-1 0 0 0 0,1 0-1 0 0,-2 0 1 0 0,1 0 0 0 0,-1-1-1 0 0,0 1 1 0 0,0-1 0 0 0,-1 0-1 0 0,1 0 1 0 0,-1 0 0 0 0,-1-1-1 0 0,1 0 1 0 0,-1 0-1 0 0,0 0 1 0 0,0-1 0 0 0,-1 0-8 0 0,-11 13 8 0 0,14-12-8 0 0,-1-1 0 0 0,0 0 0 0 0,0 0 0 0 0,0 0 0 0 0,0 0 0 0 0,-1-1 0 0 0,1 0 0 0 0,-1 0 0 0 0,0-1 0 0 0,0 1 0 0 0,0-1 0 0 0,0-1 0 0 0,0 1 0 0 0,0-1 0 0 0,-1 0 0 0 0,1 0 0 0 0,0-1 0 0 0,-1 0 0 0 0,1 0 0 0 0,-3-1 0 0 0,-3 0 0 0 0,-1-1 0 0 0</inkml:trace>
  <inkml:trace contextRef="#ctx1" brushRef="#br2" timeOffset="5079.25">15996 6269 8032 0 0,'72'-50'330'0'0,"-64"44"-243"0"0,-2-1 0 0 0,1-1 0 0 0,-1 1 0 0 0,0-1 0 0 0,0 0 0 0 0,-1-1 0 0 0,0 1 0 0 0,0-1 0 0 0,-1 0 0 0 0,0-1-87 0 0,6-18 135 0 0,-2 9 56 0 0,-2 0-1 0 0,0-1 1 0 0,-1 1-1 0 0,0-1 1 0 0,0-16-191 0 0,-1-7 94 0 0,-3-1 0 0 0,-1 1 0 0 0,-2-1 1 0 0,-2 1-1 0 0,-1 0 0 0 0,-7-18-94 0 0,-41-152 227 0 0,30 151-5 0 0,-3 2 0 0 0,-23-40-222 0 0,-54-71 434 0 0,64 93-214 0 0,-7 11 28 0 0,19 38 35 0 0,12 13 105 0 0,11 22-28 0 0,4 186-225 0 0,-16-95-73 0 0,10-67-28 0 0,5-26-26 0 0</inkml:trace>
  <inkml:trace contextRef="#ctx1" brushRef="#br2" timeOffset="13621.81">15791 4806 5120 0 0,'0'0'11'0'0,"0"0"7"0"0,1-2-6 0 0,11-31 548 0 0,-10 25-657 0 0,-2 8 184 0 0,0 1 0 0 0,1-1-1 0 0,-1 0 1 0 0,0 0 0 0 0,0 0 0 0 0,1 1 0 0 0,-1-1 0 0 0,0 0-1 0 0,0 0 1 0 0,1 0 0 0 0,-1 0 0 0 0,0 0 0 0 0,1 0 0 0 0,-1 0-1 0 0,0 0 1 0 0,1 0 0 0 0,-1 0 0 0 0,0 0 0 0 0,0 0-1 0 0,1 0 1 0 0,-1 0 0 0 0,0 0 0 0 0,1 0 0 0 0,-1 0 0 0 0,0 0-1 0 0,1 0 1 0 0,-1 0 0 0 0,0-1 0 0 0,0 1 0 0 0,1 0 0 0 0,-1 0-1 0 0,0 0 1 0 0,0 0 0 0 0,1-1 0 0 0,-1 1 0 0 0,0 0-1 0 0,0 0 1 0 0,0-1 0 0 0,1 1 0 0 0,-1 0 0 0 0,0-1-87 0 0,2 6 59 0 0,-1 0 0 0 0,1 0 0 0 0,1 0 0 0 0,-1-1 0 0 0,1 1 0 0 0,-1-1 0 0 0,1 0 0 0 0,1 1 0 0 0,-1-2 1 0 0,0 1-1 0 0,1 0 0 0 0,0-1 0 0 0,0 1 0 0 0,0-1 0 0 0,0 0 0 0 0,1 0-59 0 0,59 42 576 0 0,-13-7-141 0 0,43 15 161 0 0,-58-19-120 0 0,-24-1 1 0 0,-12-31-440 0 0,1-1-3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5T03:36:34.03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1727 33,'-8'0,"-60"11,-160 127,-756 509,976-642,-171 120,-9 20,125-85,63-60,0 0,0 0,0 0,1 0,-1 0,0 0,0 0,0 0,0 0,0 1,1-1,-1 0,0 0,0 0,0 0,0 0,0 0,0 0,0 0,0 0,1 0,-1 1,0-1,0 0,0 0,0 0,0 0,0 0,0 0,0 1,0-1,0 0,0 0,0 0,0 0,0 0,0 1,0-1,0 0,0 0,0 0,0 0,0 0,0 1,12-10,-11 9,52-34,1 2,3 2,0 3,1 3,2 2,0 2,59-9,-27 6,2 4,0 4,0 4,33 3,127 6,-66 1,20-9,-201 9,-5 2,-1-1,1 0,0 0,0-1,0 1,0 0,-1-1,1 1,0-1,0 1,-1-1,1 0,0 0,-1 0,1 0,-1 0,1 0,-1 0,1-1,0 0,-20-13,-251-159,193 127,2-4,3-3,2-3,2-3,3-3,2-4,-69-116,125 177,1 0,-1 1,-1-1,1 1,-1 0,0 1,0-1,-1 2,1-1,-6-2,-11-5,23 11,0 0,-1 0,1 0,0 0,0 1,0-1,0 0,0 1,0-1,0 1,1-1,-1 1,0-1,0 1,0 0,0-1,1 1,-1 0,0 0,0 0,1-1,-1 1,1 0,-1 0,1 0,-1 0,1 0,0 0,-1 0,1 0,0 0,0 0,0 0,0 0,0 0,0 0,0 0,0 0,0 1,0-1,0 0,1 0,-1 0,0 0,1 0,-1 0,1-1,-1 1,1 0,-1 6,6 80,4-1,4 0,3-1,8 14,11 57,68 315,-67-300,-22-199,21-39,3 3,20-24,-8 13,172-300,-14 31,-112 210,-94 128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4T14:45:38.01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1727 33,'-8'0,"-60"11,-160 127,-756 509,976-642,-171 120,-9 20,125-85,63-60,0 0,0 0,0 0,1 0,-1 0,0 0,0 0,0 0,0 0,0 1,1-1,-1 0,0 0,0 0,0 0,0 0,0 0,0 0,0 0,0 0,1 0,-1 1,0-1,0 0,0 0,0 0,0 0,0 0,0 0,0 1,0-1,0 0,0 0,0 0,0 0,0 0,0 1,0-1,0 0,0 0,0 0,0 0,0 0,0 1,12-10,-11 9,52-34,1 2,3 2,0 3,1 3,2 2,0 2,59-9,-27 6,2 4,0 4,0 4,33 3,127 6,-66 1,20-9,-201 9,-5 2,-1-1,1 0,0 0,0-1,0 1,0 0,-1-1,1 1,0-1,0 1,-1-1,1 0,0 0,-1 0,1 0,-1 0,1 0,-1 0,1-1,0 0,-20-13,-251-159,193 127,2-4,3-3,2-3,2-3,3-3,2-4,-69-116,125 177,1 0,-1 1,-1-1,1 1,-1 0,0 1,0-1,-1 2,1-1,-6-2,-11-5,23 11,0 0,-1 0,1 0,0 0,0 1,0-1,0 0,0 1,0-1,0 1,1-1,-1 1,0-1,0 1,0 0,0-1,1 1,-1 0,0 0,0 0,1-1,-1 1,1 0,-1 0,1 0,-1 0,1 0,0 0,-1 0,1 0,0 0,0 0,0 0,0 0,0 0,0 0,0 0,0 0,0 1,0-1,0 0,1 0,-1 0,0 0,1 0,-1 0,1-1,-1 1,1 0,-1 6,6 80,4-1,4 0,3-1,8 14,11 57,68 315,-67-300,-22-199,21-39,3 3,20-24,-8 13,172-300,-14 31,-112 210,-94 128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9:41:39.258"/>
    </inkml:context>
    <inkml:brush xml:id="br0">
      <inkml:brushProperty name="width" value="0.05" units="cm"/>
      <inkml:brushProperty name="height" value="0.05" units="cm"/>
      <inkml:brushProperty name="color" value="#FFC114"/>
    </inkml:brush>
    <inkml:brush xml:id="br1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150 6425 4216 0 0,'0'0'433'0'0,"0"0"6"0"0,0 0 1 0 0,0 0-51 0 0,0 0-201 0 0,0 0-48 0 0,0 0-7 0 0,-1-3 27 0 0,-15-21 1198 0 0,-4 50-710 0 0,11-6-617 0 0,2 1 1 0 0,0 0 0 0 0,1 0-1 0 0,1 1 1 0 0,1 0-1 0 0,1 0 1 0 0,1 0 0 0 0,1 0-1 0 0,1 0 1 0 0,1 0-1 0 0,2 11-31 0 0,-4 81 50 0 0,-14 29-47 0 0,2-67-13 0 0,4-28-19 0 0,7-35-44 0 0,21-13 66 0 0,35 15 39 0 0,16-4 79 0 0,92-8 171 0 0,-50-1-118 0 0,-26 4-66 0 0,-19-1-10 0 0,15 7-7 0 0,-62-7-65 0 0,1-2 0 0 0,0 0 0 0 0,0-1-1 0 0,0-1 1 0 0,0-2 0 0 0,0 0 0 0 0,-1-1 0 0 0,21-4-16 0 0,66-22 46 0 0,-25 0-30 0 0,9 12 0 0 0,12 16-8 0 0,11 6 0 0 0,-31 0-6 0 0,-32-7-2 0 0,7-10 0 0 0,34-1 0 0 0,34-3 0 0 0,14 19 17 0 0,84 38 7 0 0,-115-33 52 0 0,-18-13-9 0 0,24-26 38 0 0,-29 23-42 0 0,-22 0-14 0 0,54 24 14 0 0,-39 5-31 0 0,-3-10 5 0 0,-34-8-18 0 0,18-4 3 0 0,3 2-6 0 0,3 2 8 0 0,-1 4-8 0 0,-16-6 0 0 0,35 15 34 0 0,-24-25 4 0 0,15-8 4 0 0,12-13 54 0 0,26 5-50 0 0,-59 18-38 0 0,32-33-8 0 0,9-12-32 0 0,-88 48 7 0 0,-1 0 0 0 0,1-1 0 0 0,-1 1 0 0 0,0-1 0 0 0,0 0 0 0 0,0-1 0 0 0,0 0 1 0 0,-1 1-1 0 0,0-2 0 0 0,0 1 0 0 0,0-1 0 0 0,-1 1 0 0 0,0-1 0 0 0,0-1 0 0 0,1-1 9 0 0,-4 4-1 0 0,0 1 1 0 0,0 0-1 0 0,-1-1 1 0 0,0 1-1 0 0,0-1 1 0 0,0 1-1 0 0,0-1 1 0 0,0 1-1 0 0,0-1 1 0 0,-1 1-1 0 0,0-1 1 0 0,0 1-1 0 0,0 0 1 0 0,0-2 0 0 0,-2-7-1 0 0,-35-135 49 0 0,22 50 84 0 0,9 29 57 0 0,5 63-149 0 0,0 0 1 0 0,0 0-1 0 0,-1 0 0 0 0,1 1 1 0 0,-1-1-1 0 0,-1 1 1 0 0,1-1-1 0 0,0 1 0 0 0,-1 0 1 0 0,0 0-1 0 0,0 0 0 0 0,0 1 1 0 0,-1 0-1 0 0,1 0 0 0 0,-1 0 1 0 0,1 0-1 0 0,-1 0 1 0 0,0 1-1 0 0,0 0 0 0 0,0 0 1 0 0,-1 0-1 0 0,1 1-40 0 0,-66-22 272 0 0,-103 23-67 0 0,39 7 22 0 0,-132-3-23 0 0,183-11-152 0 0,-160 19 115 0 0,-17-3-113 0 0,125-10-12 0 0,26-5 12 0 0,-22 8-12 0 0,35-3-2 0 0,-4-1 48 0 0,-37-14-8 0 0,105 10-55 0 0,-1 2 1 0 0,0 1 0 0 0,0 2-1 0 0,-12 1-25 0 0,-221-2 91 0 0,221-2-80 0 0,-105 0 35 0 0,24 21-7 0 0,60-7-24 0 0,0-3 1 0 0,-56-3-16 0 0,-43 2 32 0 0,-16-3-8 0 0,71-3-16 0 0,-6 4 24 0 0,-16 0 16 0 0,130-4-48 0 0</inkml:trace>
  <inkml:trace contextRef="#ctx0" brushRef="#br0" timeOffset="-6186.809">144 4341 96 0 0,'-5'-32'8'0'0,"3"25"231"0"0,-4 12 506 0 0,-1 6-152 0 0,2-3-466 0 0,0 0 1 0 0,0 0-1 0 0,1 0 1 0 0,0 0-1 0 0,0 1 1 0 0,1-1-1 0 0,0 1 0 0 0,0 0 1 0 0,1 1-128 0 0,-37 230 501 0 0,37-212-383 0 0,2 0-1 0 0,1-1 1 0 0,0 1-1 0 0,4 10-117 0 0,3 66 290 0 0,-8-100-280 0 0,1 19 73 0 0,-2 0 1 0 0,0 0-1 0 0,-1-1 1 0 0,-1 1-1 0 0,-1-1 1 0 0,-6 17-84 0 0,-27 73 581 0 0,37-108-544 0 0,0 0-1 0 0,0 0 0 0 0,0 0 1 0 0,1 0-1 0 0,0 0 1 0 0,0 0-1 0 0,0 0 1 0 0,0 0-1 0 0,0 0 0 0 0,1 0 1 0 0,0-1-1 0 0,-1 1 1 0 0,2-1-1 0 0,-1 1-36 0 0,6 13 43 0 0,31 35 81 0 0,-36-50-102 0 0,0 0-1 0 0,0 0 0 0 0,0-1 0 0 0,0 0 0 0 0,0 1 0 0 0,0-1 0 0 0,0 0 0 0 0,0 0 0 0 0,0-1 1 0 0,0 1-1 0 0,1-1 0 0 0,-1 0 0 0 0,0 0 0 0 0,0 0 0 0 0,1 0 0 0 0,-1 0 0 0 0,0-1 0 0 0,0 1 1 0 0,1-1-1 0 0,-1 0 0 0 0,0 0 0 0 0,0 0 0 0 0,0 0-21 0 0,14-3 54 0 0,76-13 149 0 0,103 23 82 0 0,-66 17-139 0 0,-34 6-44 0 0,-36-16-36 0 0,1-3-1 0 0,41 1-65 0 0,87-13 129 0 0,-11-10-41 0 0,-60 3-20 0 0,-63 3-30 0 0,0 3 0 0 0,0 3 0 0 0,12 2-38 0 0,210 16 177 0 0,-102-4 44 0 0,38-10-2 0 0,-51-5-67 0 0,29 11 27 0 0,-146-4-130 0 0,0-2 0 0 0,0-2-1 0 0,11-2-48 0 0,122 7 138 0 0,-2 6-9 0 0,-156-12-109 0 0,0 0 1 0 0,0-2-1 0 0,0 0 1 0 0,0-2-1 0 0,0 0 0 0 0,0-1 1 0 0,16-6-21 0 0,51-10 76 0 0,0-4 102 0 0,-35 16-48 0 0,-11 7 20 0 0,-4-6-27 0 0,-6-8 37 0 0,-2-27 31 0 0,-3-7-57 0 0,-25 45-119 0 0,0 1-1 0 0,0-1 0 0 0,0 1 0 0 0,-1-1 1 0 0,1 1-1 0 0,-1-1 0 0 0,0 1 1 0 0,0-1-1 0 0,0 1 0 0 0,-1-1 0 0 0,0 1 1 0 0,1 0-1 0 0,-1-1 0 0 0,-1-1-14 0 0,-2-11 26 0 0,0 0-1 0 0,2 0 1 0 0,-1-1-1 0 0,2 1 1 0 0,0-1-1 0 0,1 1 1 0 0,1-2-26 0 0,-2-39 53 0 0,-6-171 189 0 0,26 116-73 0 0,-5 45-45 0 0,-15 60-120 0 0,0 1-1 0 0,-1 0 1 0 0,1 0 0 0 0,-1 0-1 0 0,-1 1 1 0 0,1-1 0 0 0,-1 0-1 0 0,0 1 1 0 0,-1 0 0 0 0,1 0-1 0 0,-1 0 1 0 0,0 0-1 0 0,0 0 1 0 0,0 1 0 0 0,-1-1-1 0 0,0 1 1 0 0,0 1 0 0 0,0-1-1 0 0,0 1 1 0 0,0-1 0 0 0,-1 1-1 0 0,0 1 1 0 0,1-1 0 0 0,-1 1-1 0 0,0 0 1 0 0,0 1 0 0 0,-6-2-4 0 0,-184-52 0 0 0,162 46-1 0 0,-173-32-13 0 0,105 29 13 0 0,-66 0 1 0 0,74 18 0 0 0,-67-2 0 0 0,-46 12 0 0 0,-40 2 0 0 0,159-15 1 0 0,-87-16 16 0 0,-50 10 13 0 0,146 5-19 0 0,58-2-8 0 0,1 0 1 0 0,0 2-1 0 0,0 0 1 0 0,0 1-1 0 0,0 1 1 0 0,-1 1-4 0 0,-140 47 33 0 0,-66 15 95 0 0,97-18 73 0 0,-145-12-22 0 0,129-30-99 0 0,48 1 17 0 0,-11 0-14 0 0,10-1-3 0 0,7 5-11 0 0,-32 14 186 0 0,90-25-230 0 0,19-1-15 0 0</inkml:trace>
  <inkml:trace contextRef="#ctx0" brushRef="#br0" timeOffset="3135.462">3389 4355 4616 0 0,'16'-61'1584'0'0,"4"25"-1000"0"0,2 0 0 0 0,1 2 0 0 0,1 0 0 0 0,5-2-584 0 0,97-139 538 0 0,32-53 132 0 0,-109 155-560 0 0,-22 33-42 0 0,1 0-1 0 0,2 2 1 0 0,11-9-68 0 0,239-210 288 0 0,-219 197-228 0 0,3 2 0 0 0,11-2-60 0 0,13-7 71 0 0,3 4 1 0 0,80-41-72 0 0,-98 65 28 0 0,-1-4 1 0 0,20-19-29 0 0,-75 49 1 0 0,40-29 9 0 0,2 3 0 0 0,29-14-10 0 0,17 4 12 0 0,3 5 0 0 0,1 4 0 0 0,2 5 0 0 0,74-12-12 0 0,130-35 18 0 0,-226 63-13 0 0,-1-4-1 0 0,0-4 1 0 0,-1-4-5 0 0,51-15 8 0 0,-17 17 0 0 0,-45 6-6 0 0,-47-2-2 0 0,-35 22 0 0 0,4 3 0 0 0</inkml:trace>
  <inkml:trace contextRef="#ctx0" brushRef="#br0" timeOffset="4110.412">3932 6271 4120 0 0,'1'-48'99'0'0,"2"0"0"0"0,2 0 0 0 0,10-45-99 0 0,46-147 330 0 0,10 33 115 0 0,-6 35-218 0 0,22-90 152 0 0,-35 127-256 0 0,-20 48-15 0 0,4 1-1 0 0,32-51-107 0 0,97-169 152 0 0,49-109 36 0 0,-195 384-173 0 0,0 2 0 0 0,2-1 0 0 0,1 2 0 0 0,1 1-1 0 0,15-12-14 0 0,-8 10 25 0 0,0-2 0 0 0,-2-1-1 0 0,-2-1 1 0 0,6-10-25 0 0,4-14 33 0 0,-16 23-14 0 0,1 2-1 0 0,2 0 1 0 0,1 2-1 0 0,1 0 0 0 0,11-8-18 0 0,67-41 51 0 0,-75 61-26 0 0,-2-2 1 0 0,0 0-1 0 0,-2-2 0 0 0,10-12-25 0 0,24-33 51 0 0,-24 26 0 0 0,2 1-1 0 0,37-31-50 0 0,244-149 278 0 0,-239 155-209 0 0,-46 37-24 0 0,0 2 0 0 0,2 1 1 0 0,1 2-1 0 0,30-16-45 0 0,19-4 77 0 0,-35 17-21 0 0,1 1 0 0 0,1 3 1 0 0,9 0-57 0 0,160-30 258 0 0,-193 46-171 0 0,1-2 0 0 0,-1 0 0 0 0,-1-2 0 0 0,22-11-87 0 0,-7 2 166 0 0,-13 4 38 0 0,12-6 22 0 0,-39 21-218 0 0,0-1 0 0 0,0 1-1 0 0,-1-1 1 0 0,1 1 0 0 0,0 0-1 0 0,0-1 1 0 0,-1 1 0 0 0,1-1-1 0 0,0 0 1 0 0,-1 1-1 0 0,1-1 1 0 0,-1 0 0 0 0,1 1-1 0 0,-1-1 1 0 0,1 0 0 0 0,-1 1-1 0 0,1-1 1 0 0,-1 0 0 0 0,0 0-1 0 0,0 0 1 0 0,1 1 0 0 0,-1-1-1 0 0,0 0 1 0 0,0 0-1 0 0,0 0 1 0 0,0 0 0 0 0,0 0-1 0 0,0 1 1 0 0,0-1 0 0 0,0 0-1 0 0,0 0 1 0 0,0 0 0 0 0,0 0-1 0 0,0 0 1 0 0,-1 1 0 0 0,1-1-1 0 0,0 0 1 0 0,-1 0-1 0 0,1 1 1 0 0,-1-1 0 0 0,1 0-8 0 0,-2-1 16 0 0</inkml:trace>
  <inkml:trace contextRef="#ctx0" brushRef="#br0" timeOffset="4801.022">6622 1664 7232 0 0,'0'0'80'0'0,"0"0"0"0"0,3 3 2 0 0,5 4-12 0 0,1-1 0 0 0,0 1-1 0 0,1-1 1 0 0,0-1 0 0 0,0 0-1 0 0,0 0 1 0 0,0-1 0 0 0,1 0-1 0 0,-1-1 1 0 0,1 0-1 0 0,0-1 1 0 0,0 0 0 0 0,4 0-70 0 0,116 5 354 0 0,-12-14 150 0 0,21 11-190 0 0,-23 2-201 0 0,-15-4-25 0 0,-20 2-16 0 0,-38 6-33 0 0,65 24 47 0 0,-79-23-50 0 0,-18-6 27 0 0,-19 7-39 0 0,-59 61-17 0 0,59-66-10 0 0,1 0 1 0 0,-1 0-1 0 0,1 1 1 0 0,1-1 0 0 0,-1 1-1 0 0,1 1 1 0 0,1-1-1 0 0,-1 1 1 0 0,1-1 0 0 0,-1 6 2 0 0,-9 66-8 0 0,0 167 0 0 0,10-120 8 0 0,13-104 30 0 0,-9-23-12 0 0</inkml:trace>
  <inkml:trace contextRef="#ctx0" brushRef="#br1" timeOffset="25539.97">7920 1438 6128 0 0,'0'0'216'0'0,"4"2"0"0"0,79 52 760 0 0,-8 19-572 0 0,-58-52-345 0 0,-1 1 1 0 0,-1 0-1 0 0,0 1 0 0 0,-2 1 1 0 0,4 12-60 0 0,19 31 115 0 0,-4-11 79 0 0,-2 1 1 0 0,14 43-195 0 0,29 93 211 0 0,-65-175-176 0 0,0 1 0 0 0,1-1 0 0 0,1-1-1 0 0,1 0 1 0 0,7 10-35 0 0,-6-14 34 0 0</inkml:trace>
  <inkml:trace contextRef="#ctx0" brushRef="#br1" timeOffset="26066.091">7906 1572 7736 0 0,'0'0'34'0'0,"0"0"12"0"0,0-3 0 0 0,25-37 205 0 0,-14 29-197 0 0,1 1 1 0 0,1 1-1 0 0,-1 0 1 0 0,1 0-1 0 0,1 2 0 0 0,-1-1 1 0 0,1 2-1 0 0,1 0 1 0 0,-1 1-1 0 0,7-2-54 0 0,163-43 288 0 0,-161 44-252 0 0,1 0 0 0 0,-1 1 1 0 0,1 2-1 0 0,0 0 0 0 0,0 2 0 0 0,0 0 0 0 0,0 2 0 0 0,0 0 0 0 0,18 5-36 0 0,-14-3 25 0 0,-1 2-1 0 0,0 1 0 0 0,0 2 0 0 0,0 0 1 0 0,-1 2-1 0 0,0 0 0 0 0,-1 2 1 0 0,0 1-1 0 0,-1 1 0 0 0,9 7-24 0 0,-21-11 11 0 0,-1 1-1 0 0,0 0 1 0 0,0 0 0 0 0,-1 1-1 0 0,-1 1 1 0 0,0-1 0 0 0,0 1-1 0 0,-2 1 1 0 0,1 0 0 0 0,-2 0-1 0 0,2 5-10 0 0,6 24 36 0 0,-2 0-1 0 0,-2 1 1 0 0,1 21-36 0 0,-10-57 10 0 0,0 0-1 0 0,0 0 1 0 0,0 1-1 0 0,-1-1 1 0 0,0 0 0 0 0,-1 0-1 0 0,0 0 1 0 0,0 1-1 0 0,-1-1 1 0 0,-2 5-10 0 0,-67 147 103 0 0,45-108-78 0 0,19-35-13 0 0,0 0 0 0 0,-1 0 0 0 0,-1-1 0 0 0,-1 0 0 0 0,0-1 0 0 0,-1 0 0 0 0,0 0 0 0 0,-2-1 0 0 0,1-1 0 0 0,-2 0 0 0 0,0-1 0 0 0,0 0 0 0 0,-1-1 0 0 0,-13 7-12 0 0,-7-4 53 0 0,-1-1-1 0 0,0-2 1 0 0,-1-2-1 0 0,0-1 1 0 0,-1-2-53 0 0,-25-11 133 0 0,56 1-114 0 0</inkml:trace>
  <inkml:trace contextRef="#ctx0" brushRef="#br1" timeOffset="26345.365">9481 1728 8840 0 0,'0'0'0'0'0,"0"0"0"0"0,23 46 0 0 0,-10-17 104 0 0,-5-5 8 0 0,1-2-8 0 0,0-1 8 0 0,-1-4-48 0 0,-3-2-8 0 0,2-3 8 0 0,1 4 8 0 0,-7-6 56 0 0,1-4 8 0 0,-2-3-8 0 0,0 1 0 0 0,0 0-56 0 0,0-4 8 0 0,0-2-8 0 0</inkml:trace>
  <inkml:trace contextRef="#ctx0" brushRef="#br1" timeOffset="26610.52">9254 1446 7832 0 0,'0'0'0'0'0,"0"0"0"0"0,0 0 0 0 0,0 0 56 0 0,0 0 8 0 0,0 0 0 0 0,18 9-8 0 0,-16-8-16 0 0,0-1 8 0 0,-1-1-8 0 0,1-3 8 0 0,0 0 8 0 0,0 3-8 0 0,1-1 8 0 0</inkml:trace>
  <inkml:trace contextRef="#ctx0" brushRef="#br1" timeOffset="26967.347">10010 993 8136 0 0,'-81'-4'9'0'0,"69"1"-4"0"0,-43-9 28 0 0,1-2 1 0 0,-51-22-34 0 0,90 29 9 0 0,0 0 0 0 0,-1 1 0 0 0,0 0 0 0 0,0 1 0 0 0,0 1 0 0 0,0 1 1 0 0,-1 0-1 0 0,1 1 0 0 0,-1 1 0 0 0,0 0 0 0 0,1 1 0 0 0,-1 1 0 0 0,0 1 0 0 0,1 0 0 0 0,-15 4-9 0 0,-22 10 88 0 0,52-15-80 0 0,0-1-1 0 0,0 1 1 0 0,1 0 0 0 0,-1 0 0 0 0,0 0-1 0 0,0 0 1 0 0,1 0 0 0 0,-1 0-1 0 0,0 0 1 0 0,1 0 0 0 0,-1 0 0 0 0,1 0-1 0 0,0 0 1 0 0,-1 0 0 0 0,1 0-1 0 0,0 0 1 0 0,0 0 0 0 0,-1 0 0 0 0,1 0-1 0 0,0 1 1 0 0,0-1 0 0 0,0 0-1 0 0,0 0 1 0 0,1 0 0 0 0,-1 0-1 0 0,0 0 1 0 0,0 0 0 0 0,1 0 0 0 0,-1 1-1 0 0,0-1 1 0 0,1 0 0 0 0,-1 0-1 0 0,1 0 1 0 0,0 0 0 0 0,-1 0 0 0 0,1-1-1 0 0,0 1 1 0 0,-1 0 0 0 0,1 0-1 0 0,0 0 1 0 0,1 0-8 0 0,96 121 125 0 0,45 43-9 0 0,10 98 53 0 0,-110-184-16 0 0,-12-21 86 0 0,-3 1 0 0 0,11 35-239 0 0,-27-32 352 0 0,-15-54-286 0 0</inkml:trace>
  <inkml:trace contextRef="#ctx0" brushRef="#br1" timeOffset="27459.085">10359 922 8840 0 0,'-153'-43'204'0'0,"81"16"-94"0"0,-81-40 313 0 0,66 37-239 0 0,82 28-163 0 0,0 1 0 0 0,1-1 0 0 0,-1 1 0 0 0,0 1 1 0 0,0-1-1 0 0,-1 0 0 0 0,1 1 0 0 0,0 0 0 0 0,0 1 0 0 0,0-1 0 0 0,0 1 0 0 0,-2 0-21 0 0,-12 1 85 0 0,16-2-68 0 0,0 0 0 0 0,0 0 0 0 0,0 0 0 0 0,0 1 1 0 0,0-1-1 0 0,0 1 0 0 0,0 0 0 0 0,0 0 0 0 0,1 0 1 0 0,-1 0-1 0 0,0 0 0 0 0,1 0 0 0 0,-1 1 0 0 0,0-1 0 0 0,1 1 1 0 0,0 0-1 0 0,-1 0 0 0 0,1 0 0 0 0,0 0 0 0 0,-2 2-17 0 0,4-1 14 0 0,-1 1 0 0 0,1-1 1 0 0,0 1-1 0 0,0 0 0 0 0,0-1 0 0 0,1 1 0 0 0,-1-1 0 0 0,1 1 0 0 0,0-1 0 0 0,0 1 0 0 0,0-1 0 0 0,0 0 0 0 0,0 1 0 0 0,1-1 0 0 0,0 0 0 0 0,-1 0 0 0 0,1 0 0 0 0,0 0 0 0 0,1 0-14 0 0,-2-2 1 0 0,12 20 25 0 0,0-1 0 0 0,2 0 0 0 0,1-1 0 0 0,0 0 0 0 0,18 15-26 0 0,84 100 80 0 0,-99-113-69 0 0,-2 1 1 0 0,-1 1 0 0 0,-1 0-1 0 0,6 15-11 0 0,86 162 58 0 0,-30-78-8 0 0,-73-115-39 0 0,-1 0 1 0 0,0 0-1 0 0,0 0 0 0 0,0 0 0 0 0,-1 1 0 0 0,-1-1 0 0 0,1 1 0 0 0,-1-1 0 0 0,0 1 0 0 0,-1 0 1 0 0,0 0-1 0 0,0 4-11 0 0,0-1 16 0 0</inkml:trace>
  <inkml:trace contextRef="#ctx0" brushRef="#br1" timeOffset="27755.363">9262 1642 8744 0 0,'153'-64'494'0'0,"-11"13"-231"0"0,-23 11 236 0 0,24-14 77 0 0,-102 41-456 0 0,-1-1 0 0 0,-1-3 0 0 0,0 0 0 0 0,-1-3 0 0 0,14-11-120 0 0,122-93 464 0 0,-135 101-384 0 0</inkml:trace>
  <inkml:trace contextRef="#ctx0" brushRef="#br1" timeOffset="29758.368">10396 1467 5720 0 0,'5'1'86'0'0,"4"-1"-53"0"0,0 1 0 0 0,0-1 0 0 0,0 0 0 0 0,0-1 0 0 0,0 0 0 0 0,0-1 0 0 0,0 0 0 0 0,0 0-1 0 0,0-1-32 0 0,0-1 20 0 0,3 0 68 0 0,-1 0 0 0 0,1-1-1 0 0,-2-1 1 0 0,1 0 0 0 0,0 0-1 0 0,-1-1 1 0 0,-1-1 0 0 0,3-1-88 0 0,124-131 1224 0 0,-132 137-1207 0 0,-1 1 0 0 0,1-1-1 0 0,-1 0 1 0 0,0-1 0 0 0,0 1 0 0 0,-1-1 0 0 0,1 1 0 0 0,-1-1 0 0 0,0 0 0 0 0,0 0 0 0 0,0 0-1 0 0,0 0 1 0 0,0 0 0 0 0,-1 0 0 0 0,0 0 0 0 0,0 0 0 0 0,0-1 0 0 0,-1 1 0 0 0,1-1 0 0 0,-1 1-1 0 0,0 0 1 0 0,0-1 0 0 0,0 1 0 0 0,-1-1 0 0 0,0 1 0 0 0,0 0 0 0 0,0-3-17 0 0,-3 1 8 0 0,-1-1 1 0 0,1 1 0 0 0,-1-1-1 0 0,0 1 1 0 0,-1 1 0 0 0,1-1-1 0 0,-1 1 1 0 0,0 0 0 0 0,0 0-1 0 0,-1 1 1 0 0,1 0 0 0 0,-1 0-1 0 0,0 0 1 0 0,-6-2-9 0 0,1 3 14 0 0,8 1-5 0 0,1 0-1 0 0,-1 1 0 0 0,0 0 1 0 0,0 0-1 0 0,0 0 0 0 0,0 1 1 0 0,0-1-1 0 0,0 1 0 0 0,0 0 1 0 0,-1 0-1 0 0,1 0 0 0 0,0 1 1 0 0,-2 0-9 0 0,0 0 9 0 0,-1 1 0 0 0,0 0 0 0 0,1 0-1 0 0,0 1 1 0 0,-1-1 0 0 0,1 1 0 0 0,0 1 0 0 0,0-1 0 0 0,1 1 0 0 0,-1 0 0 0 0,1 1 0 0 0,0-1 0 0 0,-1 2-9 0 0,-27 24 37 0 0,25-24-29 0 0,1 0 0 0 0,0 1 1 0 0,0 0-1 0 0,0 0 0 0 0,1 0 0 0 0,0 0 0 0 0,1 1 0 0 0,0 0 0 0 0,0 2-8 0 0,-2 8 13 0 0,1 0-1 0 0,0 1 0 0 0,2-1 0 0 0,0 1 0 0 0,2 0 0 0 0,0 0 1 0 0,1 1-1 0 0,1 11-12 0 0,0-22 12 0 0,1 0-1 0 0,1-1 1 0 0,0 1 0 0 0,0 0 0 0 0,1-1 0 0 0,0 1-1 0 0,0-1 1 0 0,1 0 0 0 0,0 0 0 0 0,0 0 0 0 0,1 0-1 0 0,0-1 1 0 0,0 0 0 0 0,1 0 0 0 0,0 0 0 0 0,0-1-1 0 0,0 0 1 0 0,1 0 0 0 0,0 0 0 0 0,1-1 0 0 0,6 4-12 0 0,38 26 66 0 0,-43-32-54 0 0,-1 0-1 0 0,1-1 0 0 0,0 0 0 0 0,0-1 1 0 0,0 1-1 0 0,0-2 0 0 0,0 1 0 0 0,0-1 1 0 0,4-1-12 0 0,84-3 109 0 0,72-27 6 0 0,-160 28-107 0 0,0-1 0 0 0,0 1 0 0 0,0-1 0 0 0,-1 0 0 0 0,0-1 0 0 0,0 0 0 0 0,0-1 0 0 0,-1 1 0 0 0,0-1 0 0 0,0-1 0 0 0,0 0 0 0 0,0 1 0 0 0,-1-2 0 0 0,-1 1 0 0 0,1-1 0 0 0,-1 0 0 0 0,0 0 0 0 0,-1 0 0 0 0,0-1 0 0 0,0 0 0 0 0,-1 0 0 0 0,2-7-8 0 0,0-15 16 0 0</inkml:trace>
  <inkml:trace contextRef="#ctx0" brushRef="#br1" timeOffset="30850.958">10908 986 6328 0 0,'-2'3'17'0'0,"1"-1"-12"0"0,1-1 0 0 0,-1 0 0 0 0,0 1-1 0 0,0-1 1 0 0,1 1 0 0 0,-1-1 0 0 0,1 1 0 0 0,0 0-1 0 0,-1-1 1 0 0,1 1 0 0 0,0-1 0 0 0,0 1 0 0 0,0 0-1 0 0,0-1 1 0 0,0 1 0 0 0,0-1 0 0 0,0 1 0 0 0,1 0 0 0 0,-1-1-1 0 0,1 1 1 0 0,-1-1 0 0 0,1 1 0 0 0,-1-1 0 0 0,1 1-1 0 0,0-1 1 0 0,0 1 0 0 0,0-1 0 0 0,1 1-5 0 0,77 98 265 0 0,-59-62-206 0 0,-2 0 1 0 0,-1 2-1 0 0,-2 0 0 0 0,-2 1 0 0 0,1 8-59 0 0,-5 9 217 0 0,-9-58-190 0 0,-1-29 72 0 0,-46-249 10 0 0,36 155-56 0 0,36 40 89 0 0,-21 77-123 0 0,-1 0 0 0 0,1 1 0 0 0,0-1 0 0 0,0 1 0 0 0,1 0 0 0 0,-1 0 0 0 0,1 0 0 0 0,0 1 0 0 0,0 0 0 0 0,1 0 0 0 0,-1 0 0 0 0,1 1 0 0 0,0-1 0 0 0,0 1 0 0 0,0 1 1 0 0,1-1-1 0 0,-1 1 0 0 0,0 0 0 0 0,1 1 0 0 0,0-1 0 0 0,3 1-19 0 0,-4 0 22 0 0,1 1 1 0 0,-1 0-1 0 0,1 0 0 0 0,-1 1 1 0 0,1 0-1 0 0,-1 0 1 0 0,1 0-1 0 0,-1 1 0 0 0,0 0 1 0 0,4 2-23 0 0,102 71 201 0 0,-107-72-190 0 0,3 3 4 0 0,0-1 1 0 0,1 0 0 0 0,0 0-1 0 0,0-1 1 0 0,0-1 0 0 0,0 1-1 0 0,0-1 1 0 0,1-1-1 0 0,-1 0 1 0 0,1 0 0 0 0,7 0-16 0 0,41-5 78 0 0,-53 0-74 0 0,-1-1-1 0 0,1 1 1 0 0,0-1-1 0 0,-1 0 1 0 0,0 0-1 0 0,0-1 0 0 0,0 1 1 0 0,0-1-1 0 0,-1 0 1 0 0,1 0-1 0 0,-1 0 1 0 0,-1 0-1 0 0,1 0 0 0 0,-1-1 1 0 0,0 1-1 0 0,0-1 1 0 0,0 0-1 0 0,-1 1 1 0 0,0-1-1 0 0,0 0 0 0 0,-1-1-3 0 0,2 2 2 0 0,-1-1 0 0 0,-1 1 0 0 0,1-1-1 0 0,-1 1 1 0 0,0-1 0 0 0,0 1 0 0 0,-1-1-1 0 0,0 1 1 0 0,0-1 0 0 0,0 1-1 0 0,-1-1 1 0 0,1 1 0 0 0,-1 0 0 0 0,0 0-1 0 0,-1 0 1 0 0,1 0 0 0 0,-1 0 0 0 0,0 0-1 0 0,0 1 1 0 0,-4-5-2 0 0,-8-8 15 0 0,-18-11-1 0 0,21 23-11 0 0,10 4-2 0 0,0 0 0 0 0,0 0 0 0 0,-1 0 0 0 0,1 0 0 0 0,0 1 0 0 0,-1-1 0 0 0,1 1 0 0 0,0-1 0 0 0,-1 1 0 0 0,1 0 1 0 0,0 0-1 0 0,-1 0 0 0 0,1 0 0 0 0,0 0 0 0 0,-1 1 0 0 0,1-1 0 0 0,0 1 0 0 0,-1-1 0 0 0,1 1 0 0 0,0 0-1 0 0,-1 1 2 0 0,0 0 0 0 0,1 0 0 0 0,-1 0-1 0 0,1 0 1 0 0,0 0 0 0 0,0 1 0 0 0,0-1 0 0 0,0 1-1 0 0,0-1 1 0 0,0 1 0 0 0,1 0 0 0 0,-1 0-1 0 0,1 0 1 0 0,0 0 0 0 0,0 0 0 0 0,0 0-1 0 0,0 0 1 0 0,1 0 0 0 0,-1 1-2 0 0,-3 7 14 0 0,0 8 4 0 0,0 0-1 0 0,1 1 0 0 0,0-1 0 0 0,2 1 0 0 0,0-1 0 0 0,2 1 1 0 0,0-1-1 0 0,3 17-17 0 0,-1-16 45 0 0,0 1-1 0 0,2 0 1 0 0,0-1 0 0 0,2 0 0 0 0,0-1 0 0 0,1 1 0 0 0,1-1-1 0 0,8 12-44 0 0,39 26 170 0 0,-50-52-147 0 0,0 0 0 0 0,1 0 1 0 0,-1-1-1 0 0,1 0 0 0 0,0 0 1 0 0,0 0-1 0 0,0-1 0 0 0,0 0 0 0 0,1-1 1 0 0,-1 0-1 0 0,1 0 0 0 0,1 0-23 0 0,-3-1 9 0 0,0 1 3 0 0,0-1 1 0 0,0-1-1 0 0,1 1 1 0 0,-1-1 0 0 0,0 0-1 0 0,0-1 1 0 0,0 1-1 0 0,0-1 1 0 0,0 0-1 0 0,0-1 1 0 0,0 0 0 0 0,0 1-1 0 0,0-2 1 0 0,-1 1-1 0 0,1-1 1 0 0,-1 0-1 0 0,0 0 1 0 0,2-1-13 0 0,80-76 183 0 0,-81 73-168 0 0,0 0-1 0 0,-1 0 1 0 0,0 0-1 0 0,0-1 1 0 0,-1 1 0 0 0,0-1-1 0 0,0 0 1 0 0,-1-1-1 0 0,0 1 1 0 0,0 0 0 0 0,-1-1-1 0 0,0 0 1 0 0,0 1-1 0 0,-1-1 1 0 0,0 0 0 0 0,-1 0-1 0 0,0 0 1 0 0,0 0-1 0 0,-2-7-14 0 0,-53-120 127 0 0,-66-49 74 0 0,102 154-78 0 0,25 34 140 0 0,5 2-252 0 0,-1 0 0 0 0,0 0 0 0 0,0 1 1 0 0,0 1-1 0 0,-1-1 0 0 0,0 2 0 0 0,0-1 1 0 0,4 6-12 0 0,16 12 24 0 0,-20-17-15 0 0,0 0-1 0 0,0 1 1 0 0,-1 0-1 0 0,-1 0 0 0 0,1 1 1 0 0,-1 0-1 0 0,-1 1 1 0 0,0-1-1 0 0,0 1 0 0 0,-1 2-8 0 0,10 20 34 0 0,1 0 0 0 0,2-2 0 0 0,1 0 0 0 0,1-1 0 0 0,8 8-34 0 0,-3-20 126 0 0,-33-47-14 0 0,-19-71-50 0 0,8 42-27 0 0,4-2 0 0 0,2 0-1 0 0,2 0 1 0 0,3-1 0 0 0,2-27-35 0 0,16 4 62 0 0,9 38 48 0 0,-17 45-98 0 0,1 0 0 0 0,-1 1 0 0 0,1 0-1 0 0,-1-1 1 0 0,1 1 0 0 0,-1 0 0 0 0,1 0 0 0 0,0 1-1 0 0,-1-1 1 0 0,1 0 0 0 0,-1 1 0 0 0,1 0 0 0 0,-1-1-1 0 0,0 1 1 0 0,1 0 0 0 0,-1 0 0 0 0,0 1-1 0 0,1-1 1 0 0,0 1-12 0 0,18 11 43 0 0,0 1 0 0 0,-1 0-1 0 0,0 2 1 0 0,-2 0 0 0 0,0 1-1 0 0,9 11-42 0 0,19 17 138 0 0,38 42 78 0 0,-17-37 0 0 0,-27-33 8 0 0,-35-18-176 0 0</inkml:trace>
  <inkml:trace contextRef="#ctx0" brushRef="#br1" timeOffset="31561.426">12521 187 10040 0 0,'-22'21'44'0'0,"-6"4"186"0"0,2 1-1 0 0,1 1 1 0 0,1 1-1 0 0,1 2-229 0 0,-36 56 692 0 0,57-82-667 0 0,1 0-1 0 0,0 1 1 0 0,0-1-1 0 0,0 1 0 0 0,0 0 1 0 0,1-1-1 0 0,0 1 1 0 0,0 0-1 0 0,0-1 0 0 0,0 1 1 0 0,1-1-1 0 0,0 1 1 0 0,0 0-1 0 0,0-1 0 0 0,0 1 1 0 0,1-1-1 0 0,0 0 1 0 0,-1 0-1 0 0,2 1 0 0 0,-1-1 1 0 0,0 0-1 0 0,1-1 1 0 0,0 1-1 0 0,0 0 1 0 0,0-1-1 0 0,3 3-24 0 0,78 72 239 0 0,-72-67-217 0 0,1-1 0 0 0,1-1 0 0 0,-1 0 0 0 0,2-1 0 0 0,-1-1 0 0 0,1 0 0 0 0,0-1 0 0 0,0 0 0 0 0,1-1 0 0 0,1-1-22 0 0,-2 1 10 0 0,2 1 5 0 0,1-1-1 0 0,0-1 0 0 0,0-1 1 0 0,0 0-1 0 0,0-2 0 0 0,1 0 1 0 0,-1-1-1 0 0,8-1-14 0 0,-17-1 4 0 0,-1-1 0 0 0,0 0 0 0 0,0 0 0 0 0,0-1 0 0 0,0 0 0 0 0,-1 0 0 0 0,0 0 0 0 0,0-1 0 0 0,0-1 0 0 0,0 1 0 0 0,-1-1 0 0 0,0 0 0 0 0,0 0 0 0 0,0-1 1 0 0,-1 0-1 0 0,0 0 0 0 0,0 0 0 0 0,-1-1 0 0 0,0 1 0 0 0,0-1 0 0 0,-1 0 0 0 0,0 0 0 0 0,-1 0 0 0 0,1-1 0 0 0,-1 1 0 0 0,-1-1 0 0 0,0 1 0 0 0,0-1 0 0 0,-1 0 0 0 0,0 1 0 0 0,0-1 0 0 0,-1 1 0 0 0,-1-6-4 0 0,-3-17 6 0 0,-1 1 0 0 0,-2 0 0 0 0,-1 0-1 0 0,-1 1 1 0 0,-2 0 0 0 0,-6-12-6 0 0,-40-66 15 0 0,54 96-15 0 0,3 11-2 0 0,1 0-4 0 0,4 6-5 0 0,23 38-13 0 0,-24-37 13 0 0,0 0 0 0 0,0-1 0 0 0,1 1 0 0 0,0 0 0 0 0,0-1 0 0 0,1 0 0 0 0,0 0 0 0 0,0 0 0 0 0,0-1 0 0 0,1 0 0 0 0,-1 0 0 0 0,1 0 0 0 0,1 0 0 0 0,-1-1 0 0 0,0 0 0 0 0,1-1 0 0 0,0 1 0 0 0,0-1 0 0 0,0-1 0 0 0,0 1 0 0 0,6 0 11 0 0,3-2-48 0 0,0-1-1 0 0,0 0 0 0 0,1-2 0 0 0,-1 1 0 0 0,0-2 1 0 0,0 0-1 0 0,11-5 49 0 0,-21 6-21 0 0,0 0 0 0 0,0-1 0 0 0,-1 0 0 0 0,1 0 0 0 0,-1-1 0 0 0,1 1 1 0 0,-1-1-1 0 0,0 0 0 0 0,-1 0 0 0 0,1-1 0 0 0,-1 0 0 0 0,0 0 0 0 0,0 0 0 0 0,0 0 0 0 0,-1 0 0 0 0,2-4 21 0 0,-4 7-9 0 0,3-3-10 0 0,-1-1 0 0 0,1 0 0 0 0,-1 1 0 0 0,-1-1-1 0 0,1 0 1 0 0,-1-1 0 0 0,0 1 0 0 0,-1 0 0 0 0,1-1 0 0 0,-1 1 0 0 0,-1 0 0 0 0,1-1 0 0 0,-1 0 0 0 0,0 1 0 0 0,0-1 0 0 0,-1 0 19 0 0,-2-1-14 0 0,-1 0 1 0 0,0 1-1 0 0,0-1 0 0 0,-1 0 1 0 0,0 1-1 0 0,0 0 1 0 0,0 1-1 0 0,-1-1 1 0 0,0 1-1 0 0,-1 0 0 0 0,1 0 1 0 0,-1 1-1 0 0,0 0 1 0 0,-1 0-1 0 0,1 0 1 0 0,-1 1-1 0 0,-3-1 14 0 0,7 3-5 0 0,0-1 1 0 0,0 1-1 0 0,0 0 0 0 0,0 0 1 0 0,0 0-1 0 0,-1 0 0 0 0,1 1 1 0 0,-1 0-1 0 0,1 0 1 0 0,-1 0-1 0 0,1 0 0 0 0,-1 1 1 0 0,0 0-1 0 0,1 0 0 0 0,-1 0 1 0 0,0 0-1 0 0,1 1 0 0 0,-1 0 1 0 0,1 0-1 0 0,-1 0 0 0 0,1 1 1 0 0,-1-1-1 0 0,1 1 1 0 0,0 0-1 0 0,0 0 0 0 0,0 0 1 0 0,0 1-1 0 0,0 0 0 0 0,-2 2 5 0 0,0 0 0 0 0,0 1 0 0 0,1 0 0 0 0,0 1 0 0 0,0-1 0 0 0,0 1 0 0 0,1 0 0 0 0,0 0 0 0 0,0 1 0 0 0,1-1 0 0 0,0 1 0 0 0,0-1-1 0 0,1 1 1 0 0,0 0 0 0 0,0 0 0 0 0,1 0 0 0 0,0 0 0 0 0,1 1 0 0 0,-1-1 0 0 0,1 0 0 0 0,9 128 37 0 0,-4-111-27 0 0,-3-5 6 0 0,2 0 0 0 0,0 1 0 0 0,2-2 1 0 0,0 1-1 0 0,1-1 0 0 0,1 1 0 0 0,3 2-16 0 0,-3-11 25 0 0,1-1 0 0 0,0-1 0 0 0,1 1 0 0 0,0-2 0 0 0,1 1 1 0 0,0-1-1 0 0,0-1 0 0 0,1 0 0 0 0,-1-1 0 0 0,1 0 0 0 0,1-1 0 0 0,-1 0 0 0 0,1-1 0 0 0,0 0 0 0 0,0-1 0 0 0,0-1 1 0 0,0 0-1 0 0,1 0 0 0 0,-1-2 0 0 0,0 1 0 0 0,1-2 0 0 0,5 0-25 0 0,7-2 65 0 0,1-1 1 0 0,-1-1-1 0 0,0-1 1 0 0,0-2-1 0 0,-1 0 1 0 0,0-2-1 0 0,-1 0 1 0 0,0-2-1 0 0,0-1 1 0 0,18-13-66 0 0,39-39 233 0 0,-42 21-106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4:01:26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5224 0 0,'123'110'656'0'0,"37"36"1424"0"0,-13-22-1863 0 0,25 7 382 0 0,-60-47 105 0 0,51 26 41 0 0,5 3-130 0 0,-19-15-173 0 0,14 1 42 0 0,8-7-65 0 0,-40-15-131 0 0,31 6 88 0 0,-62-36-27 0 0,-75-36-245 0 0,-22-10-86 0 0</inkml:trace>
  <inkml:trace contextRef="#ctx0" brushRef="#br0" timeOffset="827.045">1844 1091 8640 0 0,'18'34'2128'0'0,"-13"-25"-2046"0"0,0 0 0 0 0,0 0 0 0 0,1 0 0 0 0,0 0 0 0 0,0-1 0 0 0,1 0 0 0 0,0-1 0 0 0,0 1 0 0 0,3 1-82 0 0,65 84 263 0 0,-51-77-232 0 0,-47-9-70 0 0,11-6 33 0 0,1 1 0 0 0,0 1-1 0 0,0 0 1 0 0,0 0 0 0 0,1 1 0 0 0,-1 0 0 0 0,1 1 0 0 0,-2 2 6 0 0,-86 41 0 0 0,65-24 45 0 0,7-1 286 0 0,26-22-283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4:01:2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 60 9648 0 0,'-8'-2'132'0'0,"0"0"1"0"0,0 0 0 0 0,0 0-1 0 0,0 1 1 0 0,-1 0 0 0 0,1 1-1 0 0,0 0 1 0 0,0 0 0 0 0,0 1-1 0 0,-1 0 1 0 0,1 0 0 0 0,-2 2-133 0 0,-25 7 1017 0 0,44 7-554 0 0,0-8-434 0 0,0 0 0 0 0,1-1 0 0 0,0 0 0 0 0,0-1 1 0 0,1 0-1 0 0,0 0 0 0 0,0-1 0 0 0,7 3-29 0 0,36 21 53 0 0,-51-28-52 0 0,0 0-1 0 0,0 0 1 0 0,-1 0-1 0 0,1 0 1 0 0,0 1-1 0 0,-1-1 1 0 0,1 1-1 0 0,-1-1 1 0 0,0 1-1 0 0,0 0 1 0 0,0 0-1 0 0,0 0 1 0 0,0 0-1 0 0,-1 1 0 0 0,0-1 1 0 0,1 0-1 0 0,-1 1 1 0 0,0-1-1 0 0,-1 1 1 0 0,1-1-1 0 0,0 1 1 0 0,-1-1-1 0 0,0 1 1 0 0,0-1-1 0 0,0 1 1 0 0,0-1-1 0 0,-1 1 1 0 0,1-1-1 0 0,-1 1 1 0 0,0-1-1 0 0,0 1 1 0 0,0-1-1 0 0,-1 0 1 0 0,1 1-1 0 0,-1-1 1 0 0,-1 3-1 0 0,-3-2-7 0 0,1 0 1 0 0,-1 0-1 0 0,0 0 1 0 0,0-1-1 0 0,0 0 1 0 0,0 0 0 0 0,-1 0-1 0 0,1-1 1 0 0,-1 0-1 0 0,1-1 1 0 0,-1 1 0 0 0,0-1-1 0 0,0 0 1 0 0,1-1-1 0 0,-1 1 1 0 0,0-1-1 0 0,0-1 1 0 0,0 0 0 0 0,0 0-1 0 0,0 0 7 0 0,-14 0-7 0 0,-74-13-64 0 0,63 2 62 0 0,31 11 9 0 0,2 0 0 0 0</inkml:trace>
  <inkml:trace contextRef="#ctx0" brushRef="#br0" timeOffset="763.05">603 119 8744 0 0,'-5'-6'120'0'0,"-1"0"1"0"0,-1 0-1 0 0,1 0 0 0 0,-1 1 1 0 0,0 0-1 0 0,0 0 1 0 0,-1 0-1 0 0,1 1 0 0 0,-1 0 1 0 0,0 1-1 0 0,0 0 1 0 0,0 0-1 0 0,-1 0 0 0 0,1 1 1 0 0,0 1-1 0 0,-1-1 1 0 0,0 2-1 0 0,1-1 0 0 0,-1 1 1 0 0,0 0-1 0 0,1 1 1 0 0,-1 0-1 0 0,-2 0-120 0 0,8 0 20 0 0,0 1-1 0 0,1-1 1 0 0,-1 0 0 0 0,0 1-1 0 0,1-1 1 0 0,0 1-1 0 0,-1 0 1 0 0,1-1 0 0 0,0 1-1 0 0,0 1 1 0 0,0-1 0 0 0,0 0-1 0 0,0 0 1 0 0,1 1-1 0 0,-1-1 1 0 0,1 1 0 0 0,-1-1-1 0 0,1 1 1 0 0,0-1 0 0 0,0 1-1 0 0,0 0 1 0 0,0 0 0 0 0,1 0-1 0 0,-1-1 1 0 0,1 1-1 0 0,-1 0 1 0 0,1 1-20 0 0,2 81 225 0 0,-1-81-207 0 0,-1 2-4 0 0,0 0-1 0 0,1 0 0 0 0,0 0 0 0 0,0 0 1 0 0,0 0-1 0 0,1 0 0 0 0,0 0 0 0 0,0 0 1 0 0,0 0-1 0 0,1-1 0 0 0,0 0 0 0 0,0 1 1 0 0,0-1-1 0 0,1 0 0 0 0,0 0 1 0 0,0-1-1 0 0,0 1 0 0 0,0-1 0 0 0,1 0 1 0 0,3 3-14 0 0,-4-6 10 0 0,0 0 1 0 0,-1 1 0 0 0,1-1-1 0 0,0 0 1 0 0,0-1 0 0 0,0 1-1 0 0,0-1 1 0 0,0 0 0 0 0,0 0-1 0 0,0 0 1 0 0,0 0 0 0 0,0-1-1 0 0,0 1 1 0 0,0-1 0 0 0,0 0-1 0 0,-1-1 1 0 0,1 1 0 0 0,0 0-1 0 0,-1-1 1 0 0,1 0 0 0 0,-1 0-1 0 0,1 0 1 0 0,-1 0 0 0 0,0-1-1 0 0,0 1 1 0 0,0-1 0 0 0,0 0-1 0 0,0 0 1 0 0,-1 0 0 0 0,1 0-1 0 0,-1 0 1 0 0,0-1 0 0 0,2-2-11 0 0,-1-2 18 0 0,0-1 0 0 0,0 0 0 0 0,-1 1 0 0 0,0-1 0 0 0,0 0 0 0 0,-1 0 0 0 0,0 0 0 0 0,-1 0 0 0 0,0 0 0 0 0,0 0 0 0 0,-2-5-18 0 0,-18-71 168 0 0,20 112 8 0 0,0-19-159 0 0,0-1 0 0 0,1 1 0 0 0,0 0 0 0 0,0 0 0 0 0,1-1 0 0 0,0 1 0 0 0,0-1-1 0 0,0 0 1 0 0,1 1 0 0 0,0-1 0 0 0,1-1 0 0 0,0 1 0 0 0,0 0 0 0 0,0-1 0 0 0,1 0 0 0 0,0 0 0 0 0,0 0 0 0 0,0 0-1 0 0,1-1 1 0 0,0 0 0 0 0,0 0 0 0 0,0-1 0 0 0,0 1 0 0 0,1-1 0 0 0,0-1 0 0 0,0 1 0 0 0,0-1 0 0 0,3 0-17 0 0,31 4 88 0 0,-32-7-72 0 0</inkml:trace>
  <inkml:trace contextRef="#ctx0" brushRef="#br0" timeOffset="1650.686">723 29 8536 0 0,'0'0'72'0'0,"0"0"0"0"0,-1 1 0 0 0,0 4 12 0 0,0 0 1 0 0,0 0 0 0 0,0 0 0 0 0,1-1-1 0 0,0 1 1 0 0,0 0 0 0 0,0 0 0 0 0,0 0-1 0 0,1 0 1 0 0,0 0 0 0 0,0-1-1 0 0,0 1 1 0 0,1 0 0 0 0,0-1 0 0 0,0 1-1 0 0,1 2-84 0 0,1 5 15 0 0,46 120 887 0 0,-28-96-637 0 0,-42-94-93 0 0,7 19-129 0 0,-7-50 45 0 0,20 84-80 0 0,0 0 1 0 0,0 0 0 0 0,0 0 0 0 0,0 0-1 0 0,1 0 1 0 0,0 0 0 0 0,0 1 0 0 0,0-1-1 0 0,1 0 1 0 0,0 1 0 0 0,-1-1-1 0 0,2 1 1 0 0,-1-1 0 0 0,0 1 0 0 0,1 0-1 0 0,0 0 1 0 0,0 0 0 0 0,0 0 0 0 0,0 1-1 0 0,2-1-8 0 0,-2 3 12 0 0,0 1 0 0 0,0 0-1 0 0,0 0 1 0 0,0 1 0 0 0,0-1-1 0 0,0 1 1 0 0,-1-1 0 0 0,1 1 0 0 0,0 0-1 0 0,0 0 1 0 0,0 0 0 0 0,-1 0-1 0 0,1 1 1 0 0,0-1 0 0 0,-1 1-1 0 0,1 0 1 0 0,-1-1 0 0 0,0 1-1 0 0,1 0 1 0 0,-1 1 0 0 0,0-1 0 0 0,0 0-1 0 0,-1 0 1 0 0,1 1 0 0 0,0-1-1 0 0,0 2-11 0 0,5 8 36 0 0,-1 0 0 0 0,0 0 0 0 0,0 0-1 0 0,-1 0 1 0 0,-1 1 0 0 0,0 0 0 0 0,0 3-36 0 0,6 19 115 0 0,13 54 209 0 0,-33-96-131 0 0,5-10-174 0 0,0-1 0 0 0,1 0 1 0 0,1 0-1 0 0,0 0 0 0 0,2 0 0 0 0,0 0 1 0 0,1-1-1 0 0,1 1 0 0 0,2-11-19 0 0,-3 27 1 0 0,0-2 3 0 0,0 1 1 0 0,1-1 0 0 0,-1 0-1 0 0,1 1 1 0 0,0-1 0 0 0,0 1-1 0 0,0-1 1 0 0,1 1-1 0 0,-1-1 1 0 0,1 1 0 0 0,0 0-1 0 0,0 0 1 0 0,0 0 0 0 0,1-2-5 0 0,-1 5 16 0 0,0 0 1 0 0,0 0 0 0 0,0 0-1 0 0,0 0 1 0 0,-1 1-1 0 0,1-1 1 0 0,0 1 0 0 0,0-1-1 0 0,-1 1 1 0 0,1-1 0 0 0,0 1-1 0 0,-1 0 1 0 0,1 0 0 0 0,-1 0-1 0 0,1 0 1 0 0,-1 0 0 0 0,1 0-1 0 0,-1 1 1 0 0,0-1-1 0 0,1 0 1 0 0,-1 1 0 0 0,0-1-1 0 0,0 1 1 0 0,0-1 0 0 0,0 1-1 0 0,0-1 1 0 0,0 1 0 0 0,-1 0-1 0 0,1-1 1 0 0,-1 1 0 0 0,1 1-17 0 0,61 148 645 0 0,-57-125-436 0 0,-5-22-167 0 0,1 0 0 0 0,-1-1-1 0 0,1 1 1 0 0,0 0 0 0 0,0 0 0 0 0,1 0-1 0 0,-1 0 1 0 0,1-1 0 0 0,0 1-1 0 0,-1-1 1 0 0,2 1 0 0 0,-1-1 0 0 0,0 0-1 0 0,1 1-41 0 0,1-2 94 0 0,-2-2-46 0 0</inkml:trace>
  <inkml:trace contextRef="#ctx0" brushRef="#br0" timeOffset="2322.541">1175 138 10656 0 0,'2'4'112'0'0,"1"-1"1"0"0,0 0 0 0 0,0 1-1 0 0,0-1 1 0 0,0-1-1 0 0,0 1 1 0 0,0 0 0 0 0,1-1-1 0 0,-1 0 1 0 0,1 0 0 0 0,0 0-1 0 0,0 0 1 0 0,0 0 0 0 0,0-1-1 0 0,0 0 1 0 0,0 0-1 0 0,0 0 1 0 0,0 0 0 0 0,0-1-1 0 0,1 1 1 0 0,-1-1 0 0 0,0 0-1 0 0,0 0 1 0 0,0-1 0 0 0,5 0-113 0 0,-4 0 60 0 0,-1 1-1 0 0,1-1 1 0 0,0 0 0 0 0,0-1 0 0 0,0 1 0 0 0,-1-1 0 0 0,1 0 0 0 0,-1 0 0 0 0,1-1 0 0 0,-1 1 0 0 0,0-1 0 0 0,0 0 0 0 0,0 0 0 0 0,0 0-1 0 0,0-1 1 0 0,-1 1 0 0 0,0-1 0 0 0,0 0 0 0 0,0 0 0 0 0,0 0 0 0 0,0 0 0 0 0,-1 0 0 0 0,1-1 0 0 0,-1 1 0 0 0,-1-1 0 0 0,1 0 0 0 0,-1 1 0 0 0,1-1-1 0 0,-1 0 1 0 0,-1 0 0 0 0,1 0 0 0 0,-1 0 0 0 0,1 0 0 0 0,-2 0 0 0 0,1 0 0 0 0,0 0 0 0 0,-2-4-60 0 0,1 7 16 0 0,0-1-1 0 0,0 1 1 0 0,0 0 0 0 0,0-1-1 0 0,0 1 1 0 0,-1 0 0 0 0,1 0 0 0 0,-1 0-1 0 0,1 0 1 0 0,-1 0 0 0 0,0 0-1 0 0,0 0 1 0 0,0 1 0 0 0,0-1-1 0 0,0 1 1 0 0,0-1 0 0 0,-1 1 0 0 0,1 0-1 0 0,0 0 1 0 0,-1 0 0 0 0,1 0-1 0 0,0 0 1 0 0,-1 1 0 0 0,1-1 0 0 0,-1 1-1 0 0,0-1 1 0 0,1 1 0 0 0,-1 0-1 0 0,1 0 1 0 0,-1 0 0 0 0,1 0-1 0 0,-3 1-14 0 0,0 0 6 0 0,1-1 1 0 0,0 1 0 0 0,0 0 0 0 0,0 1-1 0 0,0-1 1 0 0,0 0 0 0 0,0 1 0 0 0,0 0 0 0 0,0 0-1 0 0,0 1 1 0 0,1-1 0 0 0,-1 1 0 0 0,1-1-1 0 0,0 1 1 0 0,-1 0 0 0 0,2 0 0 0 0,-1 0-1 0 0,0 1 1 0 0,0-1 0 0 0,1 1 0 0 0,0 0 0 0 0,0-1-1 0 0,0 1 1 0 0,0 0 0 0 0,1 0 0 0 0,-1 0-1 0 0,1 1 1 0 0,0-1 0 0 0,0 0 0 0 0,1 1-8 0 0,-3 9 6 0 0,2 1 1 0 0,0 0-1 0 0,0 0 0 0 0,1 0 1 0 0,1 0-1 0 0,1 0 1 0 0,0 0-1 0 0,1-1 0 0 0,1 1 1 0 0,4 13-7 0 0,-4-24 3 0 0,-1 0 0 0 0,1 0 0 0 0,0-1 0 0 0,0 1-1 0 0,0-1 1 0 0,1 0 0 0 0,-1 0 0 0 0,1-1 0 0 0,0 1 0 0 0,0-1 0 0 0,-1 0 0 0 0,1-1 0 0 0,1 1 0 0 0,-1-1 0 0 0,0 0 0 0 0,0 0 0 0 0,0 0 0 0 0,1-1-1 0 0,-1 0 1 0 0,4 0-3 0 0,14 4 11 0 0,105 3 22 0 0,-114-7-33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31T11:08:50.40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8 313,'18'112,"23"51,24 48,-7-27,4 61,-10 2,-10 3,-12 1,-11 1,-10 101,0 193,12 173,-22 604,-22-936,-46 113,59 161,12-394,17-180,-5-38,41 83,-33-70,-20-59,0-1,1 1,-1-1,0 0,1 0,0 0,-1 0,1 0,0 0,0-1,0 1,0-1,0 0,0 0,1 0,-1 0,0-1,0 1,1-1,1 0,5 2,124 16,2-5,-1-6,74-8,-127 1,1605-1,-1598-25,-16 11,-65 10,0 0,0-1,0 0,-1 0,0-1,0 0,-1 0,0-1,0 1,0-1,-1-1,1-2,4-8,0-1,-1 0,-2 0,0-1,-1 0,3-20,10-35,-6 33,-1-1,-3-1,-2 0,-1 0,-2-4,-16-268,7-182,-8 211,-16-25,11 148,3-141,16-398,-7 611,-4 0,-13-51,-3-15,-44-329,44 350,6-2,2-47,16-360,6 448,4 1,4 0,18-63,36-197,-30 139,34-95,-8 41,-53 217,-4 0,-2 0,-2-1,-4-14,2-26,1 80,1 14,0 0,-1 0,1-1,-1 1,0 0,0-1,0 1,0 0,0 0,-1-1,1 1,-1 0,0 0,0 0,0-1,-1 1,1 0,-1 1,1-1,-1 0,0 0,0 1,0-1,-1 1,1 0,-1-1,1 1,-1 0,0 1,1-1,-2 0,-63-12,17 5,0 2,-1 2,-43 3,69 1,-1109-1,-630 2,1751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7T03:48:44.772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19 83,'-9'23,"0"191,10-143,-1 2715,-1-2663,5-1,6 1,10 30,2-14,-20-135,0-1,0 0,0 0,0 1,1-1,-1-1,1 1,-1 0,1-1,0 1,0-1,0 0,1 0,-1 0,0 0,1 0,-1-1,1 0,0 0,-1 0,1 0,1 0,193 27,126-11,69-16,-256-1,2370-2,-1887 25,-485-16,-11 2,0 5,36 13,-149-25,84 18,0-5,76 2,542-19,868 2,-1338-7,20-13,33 5,35 13,-46 1,-154-6,-1-6,120-28,103-14,98-20,407-111,-707 165,-150 21,0 0,-1 0,1 1,0-1,0 0,0 0,0 0,0 0,0-1,0 1,0 0,0 0,0 0,0-1,-1 1,1-1,0 1,0 0,0-1,-1 1,1-1,0 0,0 1,-1-1,1 0,-1 1,1-1,0 0,-1 0,1 1,-1-1,0 0,1 0,-1 0,0 0,1 0,-1 0,0 0,0 1,0-1,0 0,0 0,0-1,13-1458,-14 1008,1-695,1 1114,2 0,1 0,1 0,2 1,7-20,-9 29,-1-1,-2 1,0-1,-1 0,-1 0,-2-9,1-12,1 36,0 7,1 0,-1 0,0 0,0-1,0 1,0 0,0 0,0 0,0-1,-1 1,1 0,-1 0,0 0,1 0,-1 0,0 0,0 0,0 0,-1 0,1 1,0-1,-1 0,1 1,-1-1,0 1,1-1,-1 1,0 0,0 0,0-1,-38-8,1 1,-2 3,1 1,0 1,-1 3,-25 2,32-1,-1103 2,543 33,406-20,-866 7,837-23,-2429 0,1755 19,-11-18,351 16,-1323-15,1060-1,801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5:05.34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5075 1744,'-143'15,"-34"-5,-64-8,122-3,-1985 0,914-33,642-6,534 40,-18-1,-1-2,1-1,0-1,0-2,-15-5,32 4,1 0,-1-1,1-1,1 0,0 0,0-2,1 1,1-2,0 1,0-2,-2-4,-1 1,-85-134,89 131,0 0,2-1,0 1,2-2,0 1,1-1,1 1,1-1,1-1,1 1,1 0,1 0,1 0,1 0,1 0,4-14,5-10,2 1,2 0,2 1,2 1,2 1,1 1,8-6,-5 9,1 1,2 2,1 1,1 2,2 0,2 3,29-20,-13 21,1 1,1 3,0 2,2 3,1 2,13-1,-40 10,249-58,235-23,-365 75,0 5,104 10,-125 1,3270 0,-109-2,-3249 0,128-3,-1 8,0 7,0 7,21 12,-13 8,-169-38,0 0,-1 0,1 0,-1 1,1 0,-1 0,0 0,1 1,-1 0,0 0,-1 0,1 1,-1-1,1 1,-1 0,0 1,-1-1,1 0,-1 1,0 0,0 0,0 0,-1 0,1 1,-1-1,-1 0,1 1,-1 0,0-1,0 1,0 0,-1 5,-6 18,-2 0,-1 0,-1-1,-2-1,0 1,-9 10,-4 2,-1-2,-2-2,-2 0,-1-2,-2-1,-1-2,-1-1,-2-1,-1-3,-29 16,-132 75,146-88,-2-1,0-3,-2-3,-13 2,-214 96,196-94,0-4,-2-3,0-5,-48 1,-250 39,-78 34,75-25,153-21,-53 24,-42 9,189-52,0-6,-1-7,-109-7,-470-10,700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48:54.5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1130 4120 0 0,'-4'-9'13'0'0,"1"1"-1"0"0,1-1 1 0 0,-1 0 0 0 0,1 0 0 0 0,1 0 0 0 0,0 0-1 0 0,0 0 1 0 0,1 0 0 0 0,0-7-13 0 0,0 4 21 0 0,1-67 337 0 0,4 0 0 0 0,3-1 0 0 0,4 2 0 0 0,4-6-358 0 0,35-82 250 0 0,13 54 21 0 0,-64 112-268 0 0,0-1 0 0 0,1 1-1 0 0,-1-1 1 0 0,1 1 0 0 0,-1 0-1 0 0,1-1 1 0 0,-1 1 0 0 0,1 0-1 0 0,-1-1 1 0 0,1 1 0 0 0,-1 0 0 0 0,1 0-1 0 0,-1-1 1 0 0,1 1 0 0 0,0 0-1 0 0,-1 0 1 0 0,1 0 0 0 0,-1 0-1 0 0,1 0 1 0 0,0 0 0 0 0,-1 0 0 0 0,1 0-1 0 0,-1 0 1 0 0,1 0 0 0 0,0 0-1 0 0,-1 0 1 0 0,1 1 0 0 0,-1-1-1 0 0,1 0 1 0 0,-1 0 0 0 0,1 0 0 0 0,-1 1-1 0 0,1-1 1 0 0,-1 0 0 0 0,1 1-1 0 0,-1-1 1 0 0,1 1 0 0 0,-1-1-1 0 0,1 0 1 0 0,-1 1 0 0 0,0-1 0 0 0,1 1-1 0 0,-1-1 1 0 0,0 1 0 0 0,1-1-1 0 0,-1 1 1 0 0,0-1 0 0 0,0 1-1 0 0,1 0 1 0 0,-1-1 0 0 0,0 1-3 0 0,19 35 24 0 0,-16-31-18 0 0,60 124 26 0 0,10 42-3 0 0,-13-40-19 0 0,-49-106 2 0 0,-1 0 0 0 0,-2 1 0 0 0,0-1 1 0 0,-2 2-1 0 0,-1-1 0 0 0,0 9-12 0 0,0-21 31 0 0,-5-12-23 0 0</inkml:trace>
  <inkml:trace contextRef="#ctx0" brushRef="#br0" timeOffset="284.815">4 942 4616 0 0,'1'-1'31'0'0,"5"-6"-8"0"0,1 0 0 0 0,1 0 1 0 0,-1 1-1 0 0,1 1 0 0 0,0-1 1 0 0,0 1-1 0 0,0 0 1 0 0,1 1-1 0 0,-1 0 0 0 0,1 1 1 0 0,8-3-24 0 0,84-27 247 0 0,13 5-25 0 0,-99 22-195 0 0</inkml:trace>
  <inkml:trace contextRef="#ctx0" brushRef="#br0" timeOffset="735.425">538 640 5720 0 0,'1'4'7'0'0,"-1"1"0"0"0,1-1 1 0 0,-1 0-1 0 0,1 0 0 0 0,0 1 0 0 0,1-1 1 0 0,-1 0-1 0 0,1 0 0 0 0,0-1 1 0 0,-1 1-1 0 0,2 0 0 0 0,-1 0 0 0 0,0-1 1 0 0,1 0-1 0 0,2 3-7 0 0,11 19 49 0 0,4 20 1 0 0,-17-36-35 0 0,1 0 0 0 0,-1 0 0 0 0,2 0 0 0 0,-1 0 0 0 0,1-1 1 0 0,1 0-1 0 0,-1 0 0 0 0,1 0 0 0 0,1 0 0 0 0,-1-1 0 0 0,1 0 0 0 0,7 5-15 0 0,-12-11 3 0 0,-1 0 1 0 0,0 0-1 0 0,1-1 0 0 0,-1 1 0 0 0,0 0 1 0 0,1-1-1 0 0,-1 1 0 0 0,1-1 0 0 0,-1 1 1 0 0,1-1-1 0 0,-1 0 0 0 0,1 0 0 0 0,0 0 1 0 0,-1 0-1 0 0,1 0 0 0 0,-1 0 0 0 0,1 0 0 0 0,-1 0 1 0 0,1 0-1 0 0,-1-1 0 0 0,1 1 0 0 0,-1-1 1 0 0,1 1-1 0 0,-1-1 0 0 0,1 1 0 0 0,-1-1 1 0 0,0 0-1 0 0,1 0 0 0 0,-1 0 0 0 0,0 0 1 0 0,0 0-1 0 0,0 0 0 0 0,0 0 0 0 0,0 0 1 0 0,0 0-1 0 0,0-1-3 0 0,21-52 79 0 0,-27-112 86 0 0,-2 130-45 0 0,7 36-70 0 0,0 0-42 0 0</inkml:trace>
  <inkml:trace contextRef="#ctx0" brushRef="#br0" timeOffset="1250.321">931 610 5624 0 0,'-25'74'210'0'0,"23"-64"-134"0"0,1-1-1 0 0,-1 1 1 0 0,2 0-1 0 0,-1-1 0 0 0,2 1 1 0 0,-1-1-1 0 0,1 1 1 0 0,0 0-1 0 0,1-1 0 0 0,0 0 1 0 0,3 7-76 0 0,-3-14 17 0 0,-1 0 1 0 0,1 0-1 0 0,0-1 0 0 0,0 1 1 0 0,0-1-1 0 0,0 1 1 0 0,0-1-1 0 0,0 0 0 0 0,0 1 1 0 0,1-1-1 0 0,-1 0 1 0 0,0-1-1 0 0,1 1 1 0 0,-1 0-1 0 0,1-1 0 0 0,-1 1 1 0 0,0-1-1 0 0,1 0 1 0 0,-1 0-1 0 0,1 0 0 0 0,-1 0 1 0 0,1 0-1 0 0,-1 0 1 0 0,1-1-1 0 0,-1 1 0 0 0,1-1 1 0 0,-1 0-1 0 0,0 0 1 0 0,1 0-1 0 0,-1 0 0 0 0,0 0 1 0 0,0 0-1 0 0,1 0 1 0 0,-1-1-18 0 0,8-1 30 0 0,-5 1-18 0 0,0-1 0 0 0,-1 1-1 0 0,1-1 1 0 0,-1 0 0 0 0,1 0-1 0 0,-1 0 1 0 0,0-1-1 0 0,0 0 1 0 0,-1 1 0 0 0,1-1-1 0 0,-1-1 1 0 0,1 1 0 0 0,-1 0-1 0 0,-1-1 1 0 0,1 1 0 0 0,-1-1-1 0 0,1 0 1 0 0,-1 0-1 0 0,-1 0 1 0 0,1 0 0 0 0,-1 0-1 0 0,0-1 1 0 0,0 1 0 0 0,0 0-1 0 0,-1-1 1 0 0,0 1-1 0 0,0 0 1 0 0,0-1 0 0 0,-1 1-1 0 0,1 0 1 0 0,-1-1 0 0 0,-1 1-1 0 0,1 0 1 0 0,-1 0-1 0 0,0 0 1 0 0,-1-3-12 0 0,1 4 9 0 0,0 0 1 0 0,0 0-1 0 0,0 0 1 0 0,0 0-1 0 0,0 1 0 0 0,-1-1 1 0 0,0 1-1 0 0,0-1 1 0 0,0 1-1 0 0,0 0 0 0 0,0 0 1 0 0,-1 0-1 0 0,1 1 0 0 0,-1-1 1 0 0,0 1-1 0 0,0 0 1 0 0,1 0-1 0 0,-2 0 0 0 0,1 0 1 0 0,0 1-1 0 0,0 0 1 0 0,0-1-1 0 0,-1 2 0 0 0,1-1 1 0 0,0 0-1 0 0,-1 1 0 0 0,0 0-9 0 0,3 0 7 0 0,0 0-1 0 0,0 0 0 0 0,0 1 0 0 0,-1-1 0 0 0,1 0 0 0 0,0 1 1 0 0,0 0-1 0 0,0-1 0 0 0,0 1 0 0 0,0 0 0 0 0,0 0 0 0 0,0 0 1 0 0,0 0-1 0 0,0 1 0 0 0,0-1 0 0 0,1 0 0 0 0,-1 1 0 0 0,1-1 0 0 0,-1 1 1 0 0,1 0-1 0 0,-1 0 0 0 0,1-1 0 0 0,0 1 0 0 0,0 0 0 0 0,0 0 1 0 0,0 0-1 0 0,0 0 0 0 0,0 0 0 0 0,0 2-6 0 0,0 2 23 0 0</inkml:trace>
  <inkml:trace contextRef="#ctx0" brushRef="#br0" timeOffset="1514.606">1207 600 5920 0 0,'17'82'360'0'0,"-8"-18"377"0"0,-9-62-660 0 0,-1-1-3 0 0</inkml:trace>
  <inkml:trace contextRef="#ctx0" brushRef="#br0" timeOffset="1777.572">1080 448 6424 0 0,'0'0'0'0'0,"0"0"0"0"0,0 0 0 0 0,0 0 8 0 0,0 0 8 0 0,0 0 8 0 0,6 1-8 0 0,0 1-8 0 0,-1 0 8 0 0,0-1-8 0 0</inkml:trace>
  <inkml:trace contextRef="#ctx0" brushRef="#br0" timeOffset="2303.96">1390 492 5416 0 0,'-5'3'31'0'0,"1"-1"-1"0"0,-1 0 1 0 0,1 1 0 0 0,0 0 0 0 0,0 0-1 0 0,0 0 1 0 0,0 1 0 0 0,0 0 0 0 0,1-1 0 0 0,-1 1-1 0 0,1 0 1 0 0,0 0 0 0 0,0 1 0 0 0,1-1-1 0 0,-1 1 1 0 0,1-1 0 0 0,0 1 0 0 0,0 0 0 0 0,1 0-1 0 0,-1 0 1 0 0,1 0 0 0 0,0 0 0 0 0,0 0-1 0 0,1 0 1 0 0,0 1-31 0 0,6 49 285 0 0,-5-54-267 0 0,-1 1 1 0 0,0 0 0 0 0,1 0-1 0 0,0-1 1 0 0,-1 1-1 0 0,1 0 1 0 0,0-1 0 0 0,0 1-1 0 0,0-1 1 0 0,0 1-1 0 0,0-1 1 0 0,0 0 0 0 0,0 1-1 0 0,0-1 1 0 0,1 0-1 0 0,-1 0 1 0 0,0 0 0 0 0,1 0-1 0 0,-1 0 1 0 0,1 0-1 0 0,-1 0 1 0 0,1 0 0 0 0,0-1-1 0 0,-1 1 1 0 0,1 0-1 0 0,0-1 1 0 0,-1 0 0 0 0,1 1-1 0 0,2-1-18 0 0,-2 0 14 0 0,1 0 0 0 0,-1-1 1 0 0,1 1-1 0 0,-1-1 0 0 0,0 0 0 0 0,1 1 0 0 0,-1-1 0 0 0,1 0 0 0 0,-1 0 1 0 0,0-1-1 0 0,0 1 0 0 0,0 0 0 0 0,0-1 0 0 0,0 0 0 0 0,0 1 0 0 0,0-1 1 0 0,0 0-1 0 0,0 0 0 0 0,-1 0 0 0 0,1 0 0 0 0,-1 0 0 0 0,0 0 0 0 0,0 0 1 0 0,1-1-1 0 0,-1 1 0 0 0,0 0 0 0 0,-1-1 0 0 0,1 1 0 0 0,0-3-14 0 0,9-74 181 0 0,-36-146 179 0 0,9 114 54 0 0,36 175 61 0 0,34 84-324 0 0,-41-127-123 0 0,1-1 0 0 0,0-1 0 0 0,1 0 1 0 0,1 0-1 0 0,1-2 0 0 0,13 12-28 0 0,-6-7 39 0 0,-11-12-23 0 0</inkml:trace>
  <inkml:trace contextRef="#ctx0" brushRef="#br0" timeOffset="2814.084">2237 145 6728 0 0,'-7'7'242'0'0,"6"83"496"0"0,19 212 242 0 0,-19-190-723 0 0,0-107-226 0 0</inkml:trace>
  <inkml:trace contextRef="#ctx0" brushRef="#br0" timeOffset="3079.814">2054 476 6520 0 0,'102'-42'464'0'0,"52"-13"152"0"0,-139 49-568 0 0</inkml:trace>
  <inkml:trace contextRef="#ctx0" brushRef="#br0" timeOffset="3705.544">2450 92 5320 0 0,'0'0'35'0'0,"0"12"96"0"0,4 102 245 0 0,-6 173 179 0 0,-11-227-347 0 0,9-87-97 0 0,4 16-109 0 0,-1 0 3 0 0,0 0 0 0 0,1 0 0 0 0,1 1 0 0 0,0-1 1 0 0,0 0-1 0 0,1 0 0 0 0,1 1 0 0 0,-1-1 0 0 0,2 1 0 0 0,0-1 1 0 0,0 1-1 0 0,4-7-5 0 0,-7 15 1 0 0,1 1 0 0 0,-1-1-1 0 0,1 0 1 0 0,-1 1 0 0 0,1 0 0 0 0,0-1 0 0 0,-1 1 0 0 0,1 0 0 0 0,0 0-1 0 0,0 0 1 0 0,0 0 0 0 0,0 0 0 0 0,0 0 0 0 0,0 0 0 0 0,0 1 0 0 0,0-1 0 0 0,0 1-1 0 0,0 0 1 0 0,0-1 0 0 0,0 1 0 0 0,1 0 0 0 0,-1 0 0 0 0,0 0 0 0 0,0 1 0 0 0,0-1-1 0 0,0 0 1 0 0,0 1 0 0 0,0 0 0 0 0,0-1 0 0 0,0 1 0 0 0,0 0 0 0 0,0 0-1 0 0,0 0 1 0 0,0 0 0 0 0,0 0 0 0 0,-1 0 0 0 0,1 1 0 0 0,0-1 0 0 0,-1 1 0 0 0,1-1-1 0 0,-1 1 1 0 0,0 0 0 0 0,1-1 0 0 0,-1 1 0 0 0,0 0 0 0 0,0 0-1 0 0,32 61 3 0 0,-31-56-2 0 0,0-1-1 0 0,0 0 1 0 0,1 0-1 0 0,0 0 1 0 0,0 0-1 0 0,0-1 1 0 0,1 1-1 0 0,-1-1 1 0 0,1 0 0 0 0,1 0-1 0 0,1 2 0 0 0,-3-6 4 0 0,-1 0 0 0 0,1 0 0 0 0,0 0-1 0 0,0 0 1 0 0,0 0 0 0 0,0-1 0 0 0,-1 1 0 0 0,1-1-1 0 0,0 0 1 0 0,0 0 0 0 0,0 0 0 0 0,0 0 0 0 0,0 0-1 0 0,0-1 1 0 0,0 1 0 0 0,0-1 0 0 0,0 0 0 0 0,-1 0-1 0 0,1 0 1 0 0,0 0 0 0 0,0 0 0 0 0,-1-1 0 0 0,1 1-1 0 0,-1-1 1 0 0,0 0 0 0 0,1 0 0 0 0,-1 1 0 0 0,0-2-1 0 0,0 1 1 0 0,0 0 0 0 0,0 0 0 0 0,0-1 0 0 0,-1 1-1 0 0,1-1 1 0 0,-1 1 0 0 0,1-1 0 0 0,-1 1 0 0 0,0-1-1 0 0,0 0 1 0 0,0-2-4 0 0,1 0 17 0 0,0-1 0 0 0,0 1 0 0 0,0 0 0 0 0,-1-1 1 0 0,0 0-1 0 0,0 1 0 0 0,0-1 0 0 0,-1 0 0 0 0,0 1 0 0 0,0-1 0 0 0,0 0 0 0 0,-1 1 0 0 0,0-1 0 0 0,0 0 0 0 0,0 1 0 0 0,-1-1 0 0 0,1 1 1 0 0,-1-1-1 0 0,-1 1 0 0 0,1 0 0 0 0,-3-3-17 0 0,4 7 10 0 0,-1 0 1 0 0,0 1 0 0 0,1-1 0 0 0,-1 0-1 0 0,0 1 1 0 0,0-1 0 0 0,0 1-1 0 0,1 0 1 0 0,-1 0 0 0 0,0-1-1 0 0,0 1 1 0 0,0 0 0 0 0,1 1-1 0 0,-1-1 1 0 0,0 0 0 0 0,0 0 0 0 0,0 1-1 0 0,1-1 1 0 0,-1 1 0 0 0,0 0-1 0 0,1-1 1 0 0,-1 1 0 0 0,0 0-1 0 0,1 0 1 0 0,-1 0 0 0 0,1 0 0 0 0,-1 0-1 0 0,1 0 1 0 0,0 1 0 0 0,-1-1-1 0 0,1 0 1 0 0,0 1 0 0 0,0-1-1 0 0,0 1 1 0 0,0-1 0 0 0,0 1-1 0 0,0 0 1 0 0,1-1 0 0 0,-1 1 0 0 0,0 0-1 0 0,1-1 1 0 0,0 1 0 0 0,-1 0-1 0 0,1 0 1 0 0,0 0 0 0 0,0-1-1 0 0,0 2-10 0 0,0 9 50 0 0,2 0 0 0 0,-1 0-1 0 0,2 0 1 0 0,0 0 0 0 0,0 0-1 0 0,1-1 1 0 0,0 0 0 0 0,4 7-50 0 0,-5-13 29 0 0,0-1 0 0 0,0 0 1 0 0,1 0-1 0 0,-1 0 0 0 0,1-1 0 0 0,0 1 1 0 0,0-1-1 0 0,0 0 0 0 0,1 0 1 0 0,-1 0-1 0 0,1 0 0 0 0,-1-1 0 0 0,1 0 1 0 0,0 0-1 0 0,0 0 0 0 0,0-1 0 0 0,0 1 1 0 0,0-1-1 0 0,1 0 0 0 0,-1-1 1 0 0,0 1-1 0 0,0-1 0 0 0,0 0 0 0 0,1 0 1 0 0,4-2-30 0 0,-1 0 96 0 0</inkml:trace>
  <inkml:trace contextRef="#ctx0" brushRef="#br0" timeOffset="4109.149">2965 293 7328 0 0,'-13'4'185'0'0,"7"-3"-101"0"0,1 0 0 0 0,-1 1 0 0 0,0-1 0 0 0,1 2 1 0 0,0-1-1 0 0,-1 0 0 0 0,1 1 0 0 0,0 0 0 0 0,0 0 0 0 0,-3 4-84 0 0,-47 39 1052 0 0,55-45-1042 0 0,0 0 0 0 0,1 0 0 0 0,-1 0 0 0 0,0 0 0 0 0,0 0 0 0 0,1 0 0 0 0,-1 0 0 0 0,0-1-1 0 0,1 1 1 0 0,-1 0 0 0 0,1 0 0 0 0,-1 0 0 0 0,1-1 0 0 0,0 1 0 0 0,-1 0 0 0 0,1 0 0 0 0,0-1-1 0 0,-1 1 1 0 0,1-1 0 0 0,0 1 0 0 0,0-1 0 0 0,0 1 0 0 0,-1-1 0 0 0,1 1 0 0 0,0-1 0 0 0,0 0-1 0 0,0 1 1 0 0,0-1 0 0 0,0 0 0 0 0,0 0 0 0 0,0 0-10 0 0,2 2 15 0 0,135 67 255 0 0,-134-67-262 0 0,0-1 0 0 0,0 1-1 0 0,-1 0 1 0 0,1 0 0 0 0,0 1-1 0 0,-1-1 1 0 0,0 1 0 0 0,1 0-1 0 0,-1 0 1 0 0,0 0-1 0 0,-1 0 1 0 0,1 0 0 0 0,0 1-1 0 0,-1-1 1 0 0,2 4-8 0 0,-4-6 2 0 0,0 0 1 0 0,0 0-1 0 0,0 0 0 0 0,0 0 1 0 0,0 0-1 0 0,0 0 0 0 0,0-1 1 0 0,0 1-1 0 0,0 0 1 0 0,-1 0-1 0 0,1 0 0 0 0,0 0 1 0 0,-1 0-1 0 0,1 0 0 0 0,0-1 1 0 0,-1 1-1 0 0,1 0 0 0 0,-1 0 1 0 0,0-1-1 0 0,1 1 0 0 0,-1 0 1 0 0,1-1-1 0 0,-1 1 0 0 0,0 0 1 0 0,0-1-1 0 0,1 1 0 0 0,-1-1 1 0 0,0 1-1 0 0,0-1 1 0 0,0 0-1 0 0,0 1 0 0 0,1-1 1 0 0,-1 0-1 0 0,0 0 0 0 0,0 1 1 0 0,0-1-1 0 0,0 0-2 0 0,-37 6 32 0 0,0-3-11 0 0,-42-4 30 0 0,74-1-51 0 0,1 0 0 0 0</inkml:trace>
  <inkml:trace contextRef="#ctx0" brushRef="#br0" timeOffset="4532.598">3091 406 6728 0 0,'80'-23'216'0'0,"-79"22"-199"0"0,1 1 1 0 0,-1-1 0 0 0,0 0-1 0 0,0 0 1 0 0,0 0 0 0 0,0 0-1 0 0,0 0 1 0 0,0 0-1 0 0,0 0 1 0 0,0-1 0 0 0,0 1-1 0 0,0 0 1 0 0,0-1-1 0 0,-1 1 1 0 0,1 0 0 0 0,-1-1-1 0 0,1 1 1 0 0,-1-1 0 0 0,1 1-1 0 0,-1 0 1 0 0,0-1-1 0 0,0 1 1 0 0,0-1 0 0 0,0 1-1 0 0,0-1 1 0 0,0 1 0 0 0,0-1-1 0 0,0 1 1 0 0,0-1-1 0 0,-1 1 1 0 0,1-1 0 0 0,-1 1-1 0 0,1-1 1 0 0,-1 1 0 0 0,0-1-18 0 0,-32-44 425 0 0,31 45-414 0 0,0 0 0 0 0,0 0 0 0 0,0 0 0 0 0,0 0 0 0 0,0 0-1 0 0,-1 0 1 0 0,1 1 0 0 0,0-1 0 0 0,-1 1 0 0 0,1-1-1 0 0,0 1 1 0 0,-1 0 0 0 0,1 0 0 0 0,-1 0 0 0 0,1 0 0 0 0,0 0-1 0 0,-1 1 1 0 0,1-1 0 0 0,0 1 0 0 0,-1 0 0 0 0,1-1-1 0 0,0 1 1 0 0,0 0 0 0 0,0 0 0 0 0,0 1 0 0 0,0-1 0 0 0,0 0-1 0 0,0 1 1 0 0,0-1 0 0 0,0 1 0 0 0,0-1 0 0 0,1 1-1 0 0,-1 0 1 0 0,1 0 0 0 0,-1 0 0 0 0,1 0 0 0 0,0 0 0 0 0,0 0-1 0 0,0 0 1 0 0,0 0 0 0 0,0 0 0 0 0,0 1 0 0 0,0-1-1 0 0,0 3-10 0 0,-3 5 26 0 0,1 1 0 0 0,-1 0 0 0 0,2 1-1 0 0,-1-1 1 0 0,2 0 0 0 0,-1 1-1 0 0,2-1 1 0 0,-1 1 0 0 0,2-1 0 0 0,-1 1-1 0 0,2-1 1 0 0,0 1 0 0 0,0-1-1 0 0,2 6-25 0 0,-3-15 7 0 0,0 0 0 0 0,1 0 0 0 0,-1 0 0 0 0,1 0 0 0 0,-1 0 0 0 0,1 0 0 0 0,0 0 0 0 0,-1 0 0 0 0,1-1 0 0 0,0 1 0 0 0,0-1 0 0 0,0 1 0 0 0,0-1 0 0 0,1 0 0 0 0,-1 0 0 0 0,0 0 0 0 0,1 0 0 0 0,-1 0 0 0 0,0 0 0 0 0,1-1 0 0 0,-1 1-1 0 0,1-1 1 0 0,-1 0 0 0 0,1 1 0 0 0,-1-1 0 0 0,1-1 0 0 0,1 1-7 0 0,67-17 252 0 0,-30-5-108 0 0,-27 12-102 0 0</inkml:trace>
  <inkml:trace contextRef="#ctx0" brushRef="#br0" timeOffset="5106.321">3836 157 7736 0 0,'-59'7'921'0'0,"46"-1"-629"0"0,0 1 0 0 0,1 0 0 0 0,-1 1 0 0 0,1 0 0 0 0,1 1 0 0 0,-11 9-292 0 0,18-13 49 0 0,1 1 1 0 0,0-1-1 0 0,0 1 1 0 0,0 0-1 0 0,0 0 1 0 0,1 0-1 0 0,0 0 1 0 0,1 0-1 0 0,-1 1 1 0 0,1-1-1 0 0,0 1 0 0 0,1-1 1 0 0,-1 0-1 0 0,1 1 1 0 0,0-1-1 0 0,1 1 1 0 0,0-1-1 0 0,0 1 1 0 0,0-1-1 0 0,1 0 1 0 0,0 0-1 0 0,1 2-49 0 0,0-3 13 0 0,1-1 0 0 0,0 0 0 0 0,0 0 0 0 0,0 0 0 0 0,0-1 0 0 0,1 1 0 0 0,-1-1 0 0 0,1 0 0 0 0,0-1 0 0 0,0 1 0 0 0,0-1 0 0 0,0 0 0 0 0,1 0 0 0 0,-1 0 0 0 0,0-1 0 0 0,1 0 0 0 0,-1 0 0 0 0,1 0 0 0 0,0-1 0 0 0,-1 0 0 0 0,1 0 0 0 0,-1 0 0 0 0,1-1 0 0 0,-1 1 0 0 0,3-2-13 0 0,4 2 16 0 0,5 0 2 0 0</inkml:trace>
  <inkml:trace contextRef="#ctx0" brushRef="#br0" timeOffset="5559.972">4061 169 7528 0 0,'-3'0'28'0'0,"0"0"-1"0"0,0 0 1 0 0,0 1 0 0 0,0-1 0 0 0,0 1-1 0 0,0-1 1 0 0,1 1 0 0 0,-1 0 0 0 0,0 0-1 0 0,0 0 1 0 0,1 1 0 0 0,-1-1 0 0 0,1 1-1 0 0,-1-1 1 0 0,1 1 0 0 0,0 0 0 0 0,-1 0 0 0 0,1 0-1 0 0,0 0 1 0 0,0 0 0 0 0,0 0 0 0 0,1 1-1 0 0,-1-1 1 0 0,0 1-28 0 0,-7 6 96 0 0,6-3-25 0 0,-1 0-1 0 0,1 0 0 0 0,0 0 1 0 0,0 1-1 0 0,1-1 1 0 0,0 1-1 0 0,0-1 0 0 0,0 1 1 0 0,1 0-1 0 0,0-1 0 0 0,1 1 1 0 0,-1 0-1 0 0,1 0 0 0 0,0 0 1 0 0,1 0-1 0 0,0 0 0 0 0,1 2-70 0 0,-3-7 14 0 0,1 0-1 0 0,0 1 1 0 0,1-1 0 0 0,-1 0-1 0 0,0 0 1 0 0,1 0-1 0 0,-1 0 1 0 0,1 0-1 0 0,-1 0 1 0 0,1 0-1 0 0,0 0 1 0 0,0 0 0 0 0,0 0-1 0 0,0 0 1 0 0,0 0-1 0 0,1 0 1 0 0,-1-1-1 0 0,1 1 1 0 0,-1 0-1 0 0,1-1 1 0 0,-1 0 0 0 0,1 1-1 0 0,0-1 1 0 0,0 0-1 0 0,-1 0 1 0 0,1 0-1 0 0,0 0 1 0 0,0 0-1 0 0,0 0 1 0 0,0 0 0 0 0,0-1-1 0 0,1 1 1 0 0,-1-1-1 0 0,0 1 1 0 0,0-1-1 0 0,0 0 1 0 0,0 0-1 0 0,0 0 1 0 0,1 0 0 0 0,-1-1-1 0 0,0 1 1 0 0,2-1-14 0 0,-1 1 11 0 0,1-1 0 0 0,0 0 0 0 0,-1-1 0 0 0,1 1 0 0 0,-1-1 0 0 0,0 1 0 0 0,1-1 0 0 0,-1 0 0 0 0,0 0 0 0 0,0 0 0 0 0,0-1 0 0 0,0 1 0 0 0,-1-1 0 0 0,1 0 0 0 0,-1 0 0 0 0,1 0-1 0 0,-1 0 1 0 0,0 0 0 0 0,0 0 0 0 0,0 0 0 0 0,-1-1 0 0 0,1 1 0 0 0,-1-1 0 0 0,0 1 0 0 0,0-1 0 0 0,0 0 0 0 0,0 1 0 0 0,0-1 0 0 0,-1-1-11 0 0,2-4 26 0 0,-1 1 0 0 0,0-1 1 0 0,-1-1-1 0 0,0 1 0 0 0,0 0 0 0 0,-1 0 0 0 0,0 0 0 0 0,0 0 0 0 0,-2-4-26 0 0,-2-26 168 0 0,18 59 77 0 0,-5-1-188 0 0,1 0-1 0 0,0-1 0 0 0,2-1 0 0 0,0 0 1 0 0,12 15-57 0 0,22-2 86 0 0,-34-27-68 0 0</inkml:trace>
  <inkml:trace contextRef="#ctx0" brushRef="#br0" timeOffset="5992.72">4364 111 9144 0 0,'-48'-6'344'0'0,"46"6"-334"0"0,0-1 28 0 0,0 1 1 0 0,0 0-1 0 0,-1 0 1 0 0,1-1-1 0 0,0 1 1 0 0,0 0-1 0 0,-1 1 1 0 0,1-1-1 0 0,0 0 1 0 0,0 1-1 0 0,-1-1 1 0 0,1 1-1 0 0,0 0 1 0 0,0 0-1 0 0,0 0 1 0 0,0 0-1 0 0,0 0 1 0 0,0 0-1 0 0,-1 1-38 0 0,17 21 624 0 0,-7-13-573 0 0,51 52 182 0 0,25 5-33 0 0,-81-66-195 0 0,0 0-1 0 0,0 0 1 0 0,-1 0 0 0 0,1 0 0 0 0,0 0-1 0 0,-1 0 1 0 0,1 0 0 0 0,-1 1-1 0 0,1-1 1 0 0,-1 0 0 0 0,0 1-1 0 0,1-1 1 0 0,-1 1 0 0 0,0 0 0 0 0,0-1-1 0 0,0 1 1 0 0,0 0 0 0 0,-1 0-1 0 0,1-1 1 0 0,0 1 0 0 0,-1 0 0 0 0,1 0-1 0 0,-1 0 1 0 0,0 0 0 0 0,0 0-1 0 0,1 0 1 0 0,-1 0 0 0 0,0 0-1 0 0,-1 0 1 0 0,1 0 0 0 0,0 0 0 0 0,-1-1-1 0 0,1 1 1 0 0,-1 0 0 0 0,1 0-1 0 0,-1 0 1 0 0,0 0 0 0 0,0-1 0 0 0,0 1-1 0 0,0 0 1 0 0,0-1 0 0 0,0 1-1 0 0,0 0 1 0 0,0-1 0 0 0,-1 0-1 0 0,1 1 1 0 0,-1-1 0 0 0,1 0 0 0 0,-1 0-1 0 0,1 1 1 0 0,-1-1-5 0 0,-7 2 11 0 0,1 0-1 0 0,-1 0 1 0 0,0-1 0 0 0,1 0-1 0 0,-1-1 1 0 0,0 1 0 0 0,0-2-1 0 0,0 1 1 0 0,0-1 0 0 0,0-1-1 0 0,0 0 1 0 0,-8-1-11 0 0,-19-12 23 0 0,30 9-23 0 0</inkml:trace>
  <inkml:trace contextRef="#ctx0" brushRef="#br0" timeOffset="6447.235">4564 211 6728 0 0,'27'-5'27'0'0,"-23"5"-20"0"0,0 0 0 0 0,0-1 0 0 0,-1 1 0 0 0,1-1 0 0 0,0 0 0 0 0,-1 0 0 0 0,1-1 0 0 0,-1 1 0 0 0,1-1 0 0 0,-1 0 0 0 0,0 0 0 0 0,0 0 0 0 0,2-1-7 0 0,-2 1 27 0 0,-1 1-1 0 0,0-1 0 0 0,0 0 0 0 0,0 0 0 0 0,0 0 0 0 0,0 0 0 0 0,0 0 0 0 0,0 0 0 0 0,-1 0 0 0 0,1 0 0 0 0,-1-1 0 0 0,1 1 0 0 0,-1-1 0 0 0,0 1 0 0 0,0-1 0 0 0,0 1 0 0 0,-1-1 0 0 0,1 0 0 0 0,0 1 1 0 0,-1-1-1 0 0,0 0 0 0 0,0 0 0 0 0,0 1 0 0 0,0-1 0 0 0,0 0 0 0 0,0 0 0 0 0,-1 1 0 0 0,1-1 0 0 0,-1 0 0 0 0,0 1 0 0 0,0-1 0 0 0,0 0 0 0 0,0 1 0 0 0,0-1 0 0 0,0 1 0 0 0,-1 0 0 0 0,0-1-26 0 0,0 0 16 0 0,0 0 0 0 0,0 0 0 0 0,0 0 0 0 0,-1 0 0 0 0,1 1 0 0 0,-1-1 0 0 0,1 1 0 0 0,-1 0 0 0 0,0 0 0 0 0,0 0 0 0 0,0 0 0 0 0,0 0 0 0 0,0 1 0 0 0,-1-1 0 0 0,1 1 0 0 0,0 0 0 0 0,-1 0 0 0 0,1 0 0 0 0,-1 1 0 0 0,1-1 0 0 0,-1 1 0 0 0,1 0-1 0 0,-1 0 1 0 0,1 0 0 0 0,-1 0 0 0 0,1 0 0 0 0,-1 1 0 0 0,1 0 0 0 0,-1 0 0 0 0,1 0 0 0 0,-1 0 0 0 0,1 0 0 0 0,-1 1-16 0 0,0 1 10 0 0,-1 0 0 0 0,1 1 0 0 0,0 0 1 0 0,0-1-1 0 0,0 2 0 0 0,0-1 0 0 0,1 0 0 0 0,0 1 0 0 0,0-1 0 0 0,0 1 0 0 0,0 0 1 0 0,1 0-1 0 0,-1 0 0 0 0,2 0 0 0 0,-1 1 0 0 0,0-1 0 0 0,1 0 0 0 0,0 1 0 0 0,0-1 0 0 0,1 1 1 0 0,-1 0-1 0 0,1 1-10 0 0,-1 1 8 0 0,1-1 1 0 0,-1 1-1 0 0,1 0 0 0 0,1-1 1 0 0,-1 1-1 0 0,1-1 1 0 0,1 1-1 0 0,-1-1 0 0 0,1 1 1 0 0,0-1-1 0 0,1 0 1 0 0,0 0-1 0 0,0 0 0 0 0,1 0 1 0 0,0-1-1 0 0,0 1 1 0 0,0-1-1 0 0,1 0 0 0 0,-1 0 1 0 0,2-1-1 0 0,-1 1 1 0 0,1-1-1 0 0,5 4-8 0 0,-5-7 8 0 0,1 0 0 0 0,-1-1 0 0 0,1 0 0 0 0,-1 0 0 0 0,1 0 1 0 0,-1-1-1 0 0,1 0 0 0 0,-1 0 0 0 0,1-1 0 0 0,-1 1 0 0 0,1-2 0 0 0,-1 1 0 0 0,1-1 0 0 0,-1 0 0 0 0,0 0 0 0 0,6-3-8 0 0,1-3 20 0 0,0-2-2 0 0</inkml:trace>
  <inkml:trace contextRef="#ctx0" brushRef="#br0" timeOffset="6895.092">4943 21 7736 0 0,'-1'-1'25'0'0,"0"0"0"0"0,1-1 1 0 0,-1 1-1 0 0,0 0 0 0 0,0-1 0 0 0,-1 1 1 0 0,1 0-1 0 0,0 0 0 0 0,0 0 0 0 0,-1 0 1 0 0,1 0-1 0 0,0 0 0 0 0,-1 0 0 0 0,1 1 1 0 0,-1-1-1 0 0,1 0 0 0 0,-1 1 0 0 0,1-1 1 0 0,-1 1-1 0 0,0 0 0 0 0,1-1 0 0 0,-1 1 1 0 0,1 0-1 0 0,-1 0 0 0 0,0 0 1 0 0,1 0-1 0 0,-1 0 0 0 0,0 0 0 0 0,1 1 1 0 0,-1-1-1 0 0,1 1 0 0 0,-1-1 0 0 0,1 1 1 0 0,-1-1-1 0 0,1 1 0 0 0,-1 0 0 0 0,0 0-25 0 0,-65 49 1698 0 0,67-49-1684 0 0,-1 0 0 0 0,1 0 0 0 0,0 0 1 0 0,0 0-1 0 0,0 0 0 0 0,0 0 1 0 0,1 0-1 0 0,-1 0 0 0 0,0 0 0 0 0,0 0 1 0 0,0 0-1 0 0,1 0 0 0 0,-1 0 0 0 0,1 0 1 0 0,-1 0-1 0 0,1 0 0 0 0,-1 0 1 0 0,1-1-1 0 0,-1 1 0 0 0,1 0 0 0 0,0 0 1 0 0,-1 0-1 0 0,1-1 0 0 0,0 1 0 0 0,0 0 1 0 0,0-1-1 0 0,-1 1 0 0 0,1-1 1 0 0,0 1-1 0 0,0-1 0 0 0,0 0 0 0 0,0 1 1 0 0,0-1-1 0 0,0 0 0 0 0,0 1 0 0 0,0-1 1 0 0,1 0-15 0 0,4 4 53 0 0,154 92 316 0 0,-111-59-183 0 0,-49-35-175 0 0,-1-1 1 0 0,1 0 0 0 0,-1 1-1 0 0,0-1 1 0 0,0 1 0 0 0,0-1-1 0 0,0 0 1 0 0,0 0 0 0 0,0 1-1 0 0,0-1 1 0 0,0 0 0 0 0,-1 0-1 0 0,1 0 1 0 0,0 0 0 0 0,-1-1-1 0 0,1 1 1 0 0,0 0 0 0 0,-1 0-1 0 0,1-1 1 0 0,-1 1 0 0 0,1-1-1 0 0,-1 0 1 0 0,1 1 0 0 0,-1-1-1 0 0,0 0 1 0 0,1 0 0 0 0,-1 0-1 0 0,0 0-11 0 0,-52 14 144 0 0,-62-13 107 0 0,93-10-188 0 0,17 7-47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7T03:48:44.772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19 83,'-9'23,"0"191,10-143,-1 2715,-1-2663,5-1,6 1,10 30,2-14,-20-135,0-1,0 0,0 0,0 1,1-1,-1-1,1 1,-1 0,1-1,0 1,0-1,0 0,1 0,-1 0,0 0,1 0,-1-1,1 0,0 0,-1 0,1 0,1 0,193 27,126-11,69-16,-256-1,2370-2,-1887 25,-485-16,-11 2,0 5,36 13,-149-25,84 18,0-5,76 2,542-19,868 2,-1338-7,20-13,33 5,35 13,-46 1,-154-6,-1-6,120-28,103-14,98-20,407-111,-707 165,-150 21,0 0,-1 0,1 1,0-1,0 0,0 0,0 0,0 0,0-1,0 1,0 0,0 0,0 0,0-1,-1 1,1-1,0 1,0 0,0-1,-1 1,1-1,0 0,0 1,-1-1,1 0,-1 1,1-1,0 0,-1 0,1 1,-1-1,0 0,1 0,-1 0,0 0,1 0,-1 0,0 0,0 1,0-1,0 0,0 0,0-1,13-1458,-14 1008,1-695,1 1114,2 0,1 0,1 0,2 1,7-20,-9 29,-1-1,-2 1,0-1,-1 0,-1 0,-2-9,1-12,1 36,0 7,1 0,-1 0,0 0,0-1,0 1,0 0,0 0,0 0,0-1,-1 1,1 0,-1 0,0 0,1 0,-1 0,0 0,0 0,0 0,-1 0,1 1,0-1,-1 0,1 1,-1-1,0 1,1-1,-1 1,0 0,0 0,0-1,-38-8,1 1,-2 3,1 1,0 1,-1 3,-25 2,32-1,-1103 2,543 33,406-20,-866 7,837-23,-2429 0,1755 19,-11-18,351 16,-1323-15,1060-1,801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06.2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15 936 3912 0 0,'-5'-18'66'0'0,"2"-1"1"0"0,0 0-1 0 0,1 0 0 0 0,1 1 1 0 0,1-1-1 0 0,0 0 0 0 0,1 0 1 0 0,2 0-1 0 0,0 0 0 0 0,0 1 1 0 0,2 0-1 0 0,0-1 0 0 0,1 1 1 0 0,1 1-1 0 0,1 0 0 0 0,1 0 1 0 0,2-3-67 0 0,135-212 632 0 0,-17 91-408 0 0,-113 122-196 0 0,1 0 0 0 0,1 2 1 0 0,1 0-1 0 0,0 1 0 0 0,3 0-28 0 0,-1 1 25 0 0,0 1 0 0 0,2 1 0 0 0,0 1-1 0 0,0 1 1 0 0,6-2-25 0 0,56-20 71 0 0,-78 30-65 0 0,0 1 1 0 0,0 0 0 0 0,1 1-1 0 0,-1 0 1 0 0,0 0 0 0 0,1 0-1 0 0,-1 1 1 0 0,1 0 0 0 0,-1 0-1 0 0,0 1 1 0 0,7 1-7 0 0,-12-1 4 0 0,1-1-1 0 0,-1 1 1 0 0,1-1 0 0 0,-1 0-1 0 0,1 0 1 0 0,-1 0-1 0 0,1 0 1 0 0,-1 0 0 0 0,1 0-1 0 0,-1-1 1 0 0,1 1-1 0 0,-1-1 1 0 0,1 0 0 0 0,-1 1-1 0 0,0-1 1 0 0,1 0-1 0 0,0-1-3 0 0,0 0 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08.0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21 243 6928 0 0,'0'0'128'0'0,"0"0"0"0"0,-1 2 1 0 0,-3 7-70 0 0,1 0 1 0 0,0 0-1 0 0,0 0 0 0 0,1 1 0 0 0,0-1 0 0 0,1 1 1 0 0,0-1-1 0 0,0 1 0 0 0,1-1 0 0 0,1 1 0 0 0,-1 0 1 0 0,1 0-60 0 0,0 11 89 0 0,10 372 555 0 0,-11-389-639 0 0,1 7 15 0 0,0 0-1 0 0,0 0 1 0 0,1-1-1 0 0,0 1 1 0 0,0 0-1 0 0,1-1 1 0 0,1 0-1 0 0,2 5-19 0 0,20 5 91 0 0,-17-19-60 0 0</inkml:trace>
  <inkml:trace contextRef="#ctx0" brushRef="#br0" timeOffset="418.924">155 780 7432 0 0,'8'2'12'0'0,"-1"-2"1"0"0,1 1-1 0 0,-1-1 1 0 0,0 0-1 0 0,1-1 1 0 0,-1 0-1 0 0,1 0 1 0 0,-1 0-1 0 0,0-1 1 0 0,0 0-1 0 0,0-1 1 0 0,0 1-1 0 0,4-3-12 0 0,-5 3 7 0 0,-1 0 10 0 0,0 0 1 0 0,0 0-1 0 0,0-1 0 0 0,0 1 1 0 0,0-1-1 0 0,0 0 0 0 0,-1 0 0 0 0,1 0 1 0 0,-1-1-1 0 0,0 0 0 0 0,0 0 1 0 0,0 0-1 0 0,-1 0 0 0 0,0 0 0 0 0,1-1 1 0 0,-1 1-1 0 0,-1-1 0 0 0,1 0 1 0 0,-1 0-1 0 0,0 0 0 0 0,0 0 0 0 0,0-1 1 0 0,-1 1-1 0 0,0 0 0 0 0,0-1 1 0 0,0 1-1 0 0,0-1 0 0 0,-1 1 0 0 0,0-1 1 0 0,0 1-1 0 0,-1-2-17 0 0,-52-52 215 0 0,52 56-209 0 0,-1 1 1 0 0,0 0 0 0 0,0 0-1 0 0,0 0 1 0 0,0 0 0 0 0,0 0-1 0 0,0 0 1 0 0,0 1 0 0 0,0-1-1 0 0,-1 0 1 0 0,1 1 0 0 0,-1 0-1 0 0,1 0 1 0 0,-1 0 0 0 0,1 0-1 0 0,-1 0 1 0 0,0 0 0 0 0,1 1-1 0 0,-1-1 1 0 0,0 1 0 0 0,0 0-1 0 0,0 0 1 0 0,1 0 0 0 0,-1 0-1 0 0,0 0 1 0 0,0 1 0 0 0,1-1-1 0 0,-1 1 1 0 0,0-1 0 0 0,1 1-1 0 0,-1 0 1 0 0,0 0 0 0 0,1 1-1 0 0,-1-1 1 0 0,0 1-7 0 0,-43 67 156 0 0,42-57-138 0 0,1-1-1 0 0,0 1 1 0 0,0 0-1 0 0,2 1 1 0 0,-1-1 0 0 0,1 0-1 0 0,1 0 1 0 0,0 0-1 0 0,1 1 1 0 0,2 6-18 0 0,-3-8 16 0 0,1 4 11 0 0,0 0-1 0 0,1 1 1 0 0,1-1-1 0 0,0 0 1 0 0,1 0-1 0 0,1 0 1 0 0,0 0-1 0 0,5 8-26 0 0,-8-21 7 0 0,0 1 0 0 0,0 0 0 0 0,0-1 1 0 0,1 0-1 0 0,-1 1 0 0 0,0-1 0 0 0,1 0 0 0 0,0 0 0 0 0,-1-1 0 0 0,1 1 1 0 0,0 0-1 0 0,0-1 0 0 0,0 0 0 0 0,0 0 0 0 0,0 0 0 0 0,0 0 0 0 0,0 0 0 0 0,0 0 1 0 0,1-1-1 0 0,-1 0 0 0 0,0 1 0 0 0,0-1 0 0 0,1 0 0 0 0,-1-1 0 0 0,2 1-7 0 0,79-24 142 0 0,-63 12-113 0 0,-1-4-3 0 0</inkml:trace>
  <inkml:trace contextRef="#ctx0" brushRef="#br0" timeOffset="839.944">642 589 7232 0 0,'-54'9'721'0'0,"49"-7"-644"0"0,0 1-1 0 0,0 0 0 0 0,0 0 1 0 0,0 0-1 0 0,1 1 1 0 0,0-1-1 0 0,0 1 1 0 0,0 0-1 0 0,0 1 1 0 0,0-1-1 0 0,1 1 1 0 0,-1-1-1 0 0,1 1 1 0 0,1 0-1 0 0,-1 0 0 0 0,1 0 1 0 0,0 1-1 0 0,0-1 1 0 0,0 1-1 0 0,1-1 1 0 0,0 1-1 0 0,0-1 1 0 0,0 1-77 0 0,0-2 35 0 0,-1 5 27 0 0,0-1 0 0 0,1 1-1 0 0,0 0 1 0 0,0-1 0 0 0,1 1 0 0 0,0 0 0 0 0,0 0 0 0 0,1-1-1 0 0,0 1 1 0 0,1 0 0 0 0,0-1 0 0 0,2 8-62 0 0,-2-14 11 0 0,0 0 0 0 0,-1 1 1 0 0,1-1-1 0 0,0 0 0 0 0,0 0 0 0 0,0 0 0 0 0,0-1 0 0 0,1 1 0 0 0,-1 0 1 0 0,0-1-1 0 0,1 1 0 0 0,-1-1 0 0 0,1 0 0 0 0,-1 0 0 0 0,1 0 1 0 0,0 0-1 0 0,-1 0 0 0 0,1-1 0 0 0,0 1 0 0 0,0-1 0 0 0,0 0 1 0 0,-1 0-1 0 0,1 0 0 0 0,0 0 0 0 0,0 0 0 0 0,0-1 0 0 0,-1 1 1 0 0,3-1-12 0 0,74-29 180 0 0,-74 27-171 0 0,-1 0 0 0 0,1 0 0 0 0,-1-1 0 0 0,0 0 0 0 0,0 0-1 0 0,0 0 1 0 0,-1 0 0 0 0,1 0 0 0 0,-1-1 0 0 0,0 0 0 0 0,0 0-1 0 0,-1 0 1 0 0,1 0 0 0 0,-1 0 0 0 0,0 0 0 0 0,-1 0 0 0 0,1-1-1 0 0,-1 1 1 0 0,0-1 0 0 0,-1 1 0 0 0,1-1 0 0 0,-1 1 0 0 0,0-1-1 0 0,0-1-8 0 0,-1-5 18 0 0,0 0-1 0 0,-1 0 0 0 0,-1 0 0 0 0,0 0 0 0 0,0 0 1 0 0,-1 1-1 0 0,-1-1 0 0 0,1 1 0 0 0,-2 0 0 0 0,-4-7-17 0 0,10 17 1 0 0,0 1 1 0 0,-1 0-1 0 0,1-1 0 0 0,0 1 0 0 0,0 0 0 0 0,0-1 0 0 0,0 1 0 0 0,0-1 0 0 0,0 1 1 0 0,-1 0-1 0 0,1-1 0 0 0,0 1 0 0 0,0 0 0 0 0,-1 0 0 0 0,1-1 0 0 0,0 1 0 0 0,0 0 0 0 0,-1 0 1 0 0,1-1-1 0 0,0 1 0 0 0,-1 0 0 0 0,1 0 0 0 0,0-1 0 0 0,-1 1 0 0 0,1 0 0 0 0,0 0 1 0 0,-1 0-1 0 0,1 0 0 0 0,-1 0 0 0 0,1 0 0 0 0,0 0 0 0 0,-1 0 0 0 0,1 0 0 0 0,0 0 1 0 0,-1 0-1 0 0,1 0 0 0 0,-1 0 0 0 0,1 0 0 0 0,0 0 0 0 0,-1 0 0 0 0,1 0 0 0 0,0 0 0 0 0,-1 0 1 0 0,1 1-1 0 0,-1-1 0 0 0,1 0 0 0 0,0 0 0 0 0,-1 0 0 0 0,1 1 0 0 0,0-1 0 0 0,0 0 1 0 0,-1 0-1 0 0,1 1 0 0 0,0-1 0 0 0,0 0 0 0 0,-1 1 0 0 0,1-1 0 0 0,0 0 0 0 0,0 1 1 0 0,0-1-1 0 0,-1 0 0 0 0,1 1 0 0 0,0-1 0 0 0,0 0 0 0 0,0 1-1 0 0,-7 26 41 0 0,8-17-35 0 0,0-1 0 0 0,1 1 0 0 0,0-1 0 0 0,1 1 0 0 0,0-1 0 0 0,0 0 0 0 0,1 0 0 0 0,0 0 0 0 0,1 0 0 0 0,-1-1 0 0 0,2 0 0 0 0,5 7-6 0 0,-9-12 1 0 0,1 0 1 0 0,0 0 0 0 0,0 0 0 0 0,0-1-1 0 0,0 1 1 0 0,1-1 0 0 0,-1 0 0 0 0,1 0 0 0 0,-1 0-1 0 0,1 0 1 0 0,0-1 0 0 0,-1 1 0 0 0,1-1-1 0 0,0 0 1 0 0,0 0 0 0 0,0 0 0 0 0,0-1-1 0 0,0 0 1 0 0,0 1 0 0 0,0-1 0 0 0,0-1-1 0 0,0 1 1 0 0,0 0 0 0 0,0-1 0 0 0,0 0-1 0 0,0 0 1 0 0,0 0 0 0 0,2-2-2 0 0,14-4 15 0 0</inkml:trace>
  <inkml:trace contextRef="#ctx0" brushRef="#br0" timeOffset="1241.601">1059 382 6520 0 0,'-2'-2'15'0'0,"1"0"0"0"0,0 0-1 0 0,0 0 1 0 0,-1 0 0 0 0,1 1 0 0 0,-1-1 0 0 0,0 1 0 0 0,1-1 0 0 0,-1 1-1 0 0,0 0 1 0 0,0-1 0 0 0,0 1 0 0 0,0 0 0 0 0,0 0 0 0 0,0 0 0 0 0,0 1-1 0 0,0-1 1 0 0,0 0 0 0 0,-1 1 0 0 0,1 0 0 0 0,0-1 0 0 0,0 1 0 0 0,-1 0-1 0 0,1 0 1 0 0,0 0 0 0 0,0 0 0 0 0,-1 1 0 0 0,0-1-15 0 0,-2 1 37 0 0,0 0 1 0 0,0 0 0 0 0,0 0-1 0 0,1 0 1 0 0,-1 1 0 0 0,1 0-1 0 0,-1 0 1 0 0,1 0-1 0 0,-1 1 1 0 0,1-1 0 0 0,0 1-1 0 0,0 0 1 0 0,0 0-1 0 0,1 1 1 0 0,-1-1 0 0 0,1 1-1 0 0,0 0 1 0 0,0 0 0 0 0,0 0-1 0 0,0 0 1 0 0,1 0-1 0 0,-1 0 1 0 0,0 3-38 0 0,4-3 20 0 0,-1-1-1 0 0,1 0 1 0 0,-1 0-1 0 0,1 0 1 0 0,0 0 0 0 0,0 0-1 0 0,1 0 1 0 0,-1 0-1 0 0,1 0 1 0 0,-1 0 0 0 0,1-1-1 0 0,0 1 1 0 0,0 0-1 0 0,0-1 1 0 0,0 0 0 0 0,0 1-1 0 0,1-1 1 0 0,-1 0-1 0 0,1 0 1 0 0,0 0-1 0 0,-1-1 1 0 0,1 1 0 0 0,2 0-20 0 0,5 6 28 0 0,68 54 108 0 0,40 12 25 0 0,-114-72-157 0 0,-1 0 0 0 0,0 0-1 0 0,0 0 1 0 0,0 1 0 0 0,0-1 0 0 0,0 1 0 0 0,-1 0 0 0 0,1 0-1 0 0,-1 0 1 0 0,1 0 0 0 0,-1 0 0 0 0,0 0 0 0 0,-1 0-1 0 0,1 1 1 0 0,0-1 0 0 0,-1 1 0 0 0,0-1 0 0 0,0 1-1 0 0,0 0 1 0 0,0 0 0 0 0,-1-1 0 0 0,1 1 0 0 0,-1 0-1 0 0,0 0 1 0 0,0-1 0 0 0,0 1 0 0 0,-1 0 0 0 0,1 0-1 0 0,-1-1 1 0 0,0 1 0 0 0,0 0 0 0 0,0-1 0 0 0,-1 1-1 0 0,1-1 1 0 0,-1 1 0 0 0,0-1 0 0 0,0 0 0 0 0,0 1-1 0 0,0-1 1 0 0,0 0 0 0 0,-1-1 0 0 0,1 1 0 0 0,-1 0 0 0 0,0-1-1 0 0,0 1 1 0 0,0-1 0 0 0,0 0 0 0 0,-1 0-4 0 0,-4 1 3 0 0,1-1 1 0 0,0-1-1 0 0,-1 0 0 0 0,0 0 1 0 0,1 0-1 0 0,-1-1 1 0 0,1 0-1 0 0,-1 0 1 0 0,0-1-1 0 0,1 0 0 0 0,-1-1 1 0 0,1 1-1 0 0,0-1 1 0 0,-1-1-1 0 0,1 1 1 0 0,0-1-1 0 0,0-1 0 0 0,1 1 1 0 0,-1-1-1 0 0,1 0 1 0 0,0-1-1 0 0,0 1 1 0 0,0-1-1 0 0,0-1 0 0 0,1 1 1 0 0,0-1-1 0 0,0 0 1 0 0,-4-6-4 0 0,2-2 0 0 0</inkml:trace>
  <inkml:trace contextRef="#ctx0" brushRef="#br0" timeOffset="1613.729">1247 1 5720 0 0,'0'12'122'0'0,"22"175"275"0"0,-10-117-275 0 0,-2 5-22 0 0,27 127 204 0 0,-35-196-293 0 0,0 0-1 0 0,0 0 0 0 0,1-1 1 0 0,0 1-1 0 0,0-1 1 0 0,0 0-1 0 0,1 0 0 0 0,0 0 1 0 0,0 0-1 0 0,0-1 1 0 0,1 1-1 0 0,-1-1 0 0 0,1 0 1 0 0,0 0-1 0 0,0-1 1 0 0,0 1-1 0 0,1-1 0 0 0,-1-1 1 0 0,1 1-1 0 0,0-1 1 0 0,0 0-1 0 0,0 0 0 0 0,0 0 1 0 0,0-1-1 0 0,0 0 1 0 0,0 0-1 0 0,0-1 0 0 0,0 1 1 0 0,1-1-1 0 0,0-1-10 0 0,4 1 4 0 0,-1-1 0 0 0,1-1 1 0 0,-1 0-1 0 0,0 0 0 0 0,1-1 0 0 0,-1 0 0 0 0,0-1 0 0 0,2-1-4 0 0,0-1 2 0 0</inkml:trace>
  <inkml:trace contextRef="#ctx0" brushRef="#br0" timeOffset="1879.178">1269 336 5720 0 0,'0'0'0'0'0,"6"-2"0"0"0,2-1 0 0 0,2 1 40 0 0,3 1 8 0 0,3 0-16 0 0,3-2 16 0 0,1-1-24 0 0,-1 0 16 0 0,3-2-16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07.0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321 538 3312 0 0,'0'-6'51'0'0,"-1"1"-1"0"0,0-1 1 0 0,0 1 0 0 0,0-1 0 0 0,-1 1 0 0 0,0-1-1 0 0,0 1 1 0 0,0 0 0 0 0,-1 0 0 0 0,0 0-1 0 0,0 0 1 0 0,0 1 0 0 0,0-1 0 0 0,-1 1-1 0 0,0-1 1 0 0,0 1 0 0 0,0 1 0 0 0,0-1-1 0 0,-1 0 1 0 0,1 1 0 0 0,-1 0 0 0 0,0 0 0 0 0,0 1-1 0 0,0-1 1 0 0,0 1 0 0 0,-6-2-51 0 0,2 2 71 0 0,0 0 1 0 0,-1 1-1 0 0,1 0 0 0 0,-1 0 1 0 0,0 1-1 0 0,1 0 0 0 0,-1 1 1 0 0,1 0-1 0 0,-1 0 1 0 0,1 1-1 0 0,-1 0 0 0 0,1 1 1 0 0,0 0-1 0 0,0 0 0 0 0,-6 4-71 0 0,11-4 17 0 0,-1-1-1 0 0,1 1 0 0 0,0 0 0 0 0,0 0 0 0 0,0 1 0 0 0,1-1 1 0 0,-1 1-1 0 0,1 0 0 0 0,0 0 0 0 0,0 0 0 0 0,0 0 0 0 0,0 0 1 0 0,1 1-1 0 0,-1-1 0 0 0,1 1 0 0 0,1 0 0 0 0,-2 3-16 0 0,-1 4 27 0 0,1 0 0 0 0,0 0 0 0 0,1 1-1 0 0,1-1 1 0 0,0 0 0 0 0,0 1 0 0 0,1-1 0 0 0,1 1-1 0 0,0-1 1 0 0,1 1 0 0 0,0-1 0 0 0,1 0 0 0 0,0 0-1 0 0,1 0 1 0 0,0 0 0 0 0,1-1 0 0 0,0 0 0 0 0,1 0-1 0 0,5 7-26 0 0,-9-15 11 0 0,1-1 0 0 0,-1 0 0 0 0,1 0 0 0 0,0 0 0 0 0,0 0-1 0 0,0 0 1 0 0,0-1 0 0 0,0 1 0 0 0,1-1 0 0 0,-1 0 0 0 0,0 0-1 0 0,1 0 1 0 0,-1 0 0 0 0,0 0 0 0 0,1-1 0 0 0,-1 0 0 0 0,1 0-1 0 0,-1 0 1 0 0,1 0 0 0 0,-1 0 0 0 0,1-1 0 0 0,-1 1-1 0 0,0-1 1 0 0,1 0 0 0 0,-1 0 0 0 0,1 0-11 0 0,2-1 12 0 0,0 0 0 0 0,-1-1 0 0 0,1 1 0 0 0,0-1 0 0 0,-1-1 0 0 0,1 1 0 0 0,-1-1 0 0 0,0 1 0 0 0,0-1 0 0 0,-1-1 0 0 0,1 1 0 0 0,-1-1 0 0 0,0 0 0 0 0,0 0-12 0 0,3-6 26 0 0,-1-1 0 0 0,0 0 0 0 0,-1 0-1 0 0,0-1 1 0 0,-1 1 0 0 0,-1-1 0 0 0,0 0 0 0 0,0 0 0 0 0,-1 0 0 0 0,-1-1 0 0 0,0 1 0 0 0,-1 0 0 0 0,-1 0 0 0 0,0-1 0 0 0,0 1-1 0 0,-2-6-25 0 0,-6-17 170 0 0,52 124 31 0 0,-39-80-197 0 0,1 0 0 0 0,-1 1 0 0 0,2-1 0 0 0,-1-1 1 0 0,1 1-1 0 0,1-1 0 0 0,-1 0 0 0 0,1-1 0 0 0,0 1 0 0 0,1-1 0 0 0,-1-1 0 0 0,1 0 0 0 0,0 0 0 0 0,7 3-4 0 0,56-5 30 0 0,-53-5-24 0 0,-4 0-4 0 0</inkml:trace>
  <inkml:trace contextRef="#ctx0" brushRef="#br0" timeOffset="326.289">536 0 5824 0 0,'11'127'153'0'0,"55"268"303"0"0,-45-316-312 0 0,-19-71-81 0 0,-2-8-47 0 0</inkml:trace>
  <inkml:trace contextRef="#ctx0" brushRef="#br0" timeOffset="573.679">313 389 6424 0 0,'0'0'25'0'0,"0"0"4"0"0,0 0-3 0 0,13-4 38 0 0,56-19 126 0 0,16-9 49 0 0,20-3 42 0 0,-82 26-191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12.8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207 198 8136 0 0,'-11'0'65'0'0,"0"1"1"0"0,0 0 0 0 0,0 0 0 0 0,1 1-1 0 0,-1 1 1 0 0,1 0 0 0 0,-1 0 0 0 0,1 1-1 0 0,0 1 1 0 0,0-1 0 0 0,1 2 0 0 0,-1-1-1 0 0,-1 3-65 0 0,5-4 83 0 0,1 0-1 0 0,-1 0 0 0 0,1 0 0 0 0,0 1 0 0 0,1-1 0 0 0,-1 1 0 0 0,1 1 0 0 0,0-1 0 0 0,0 1 0 0 0,0-1 1 0 0,1 1-1 0 0,-2 5-82 0 0,5-9 20 0 0,0 1 0 0 0,1-1 1 0 0,-1 0-1 0 0,1 0 0 0 0,0 0 0 0 0,0 0 1 0 0,0 0-1 0 0,0 1 0 0 0,0-1 0 0 0,0-1 1 0 0,0 1-1 0 0,1 0 0 0 0,-1 0 1 0 0,1 0-1 0 0,-1-1 0 0 0,1 1 0 0 0,0-1 1 0 0,0 1-1 0 0,-1-1 0 0 0,1 0 1 0 0,2 1-21 0 0,1 3 34 0 0,89 83 130 0 0,-84-79-152 0 0,0-1 0 0 0,1 0 0 0 0,0 0 0 0 0,0-1 0 0 0,1-1 0 0 0,-1 0 0 0 0,13 4-12 0 0,46 27 50 0 0,-67-35-48 0 0,0-1 0 0 0,-1 1-1 0 0,1 0 1 0 0,0 0 0 0 0,-1 0 0 0 0,1 0-1 0 0,-1 0 1 0 0,0 1 0 0 0,0-1-1 0 0,0 1 1 0 0,0 0 0 0 0,0-1-1 0 0,-1 1 1 0 0,1 0 0 0 0,-1 0-1 0 0,1 0 1 0 0,-1 0 0 0 0,0 0 0 0 0,0 0-1 0 0,-1 0 1 0 0,1 1 0 0 0,-1-1-1 0 0,1 0 1 0 0,-1 0 0 0 0,0 1-1 0 0,0-1 1 0 0,-1 0 0 0 0,1 0 0 0 0,-1 1-1 0 0,1-1 1 0 0,-1 0 0 0 0,0 0-1 0 0,0 0 1 0 0,-1 0 0 0 0,1 0-1 0 0,0 0 1 0 0,-1 0 0 0 0,0 0 0 0 0,0-1-1 0 0,0 1 1 0 0,0-1 0 0 0,0 1-1 0 0,0-1 1 0 0,-3 2-2 0 0,-3 0 4 0 0,1 0-1 0 0,-1-1 1 0 0,0 0 0 0 0,0-1-1 0 0,0 1 1 0 0,-1-2 0 0 0,1 1-1 0 0,0-1 1 0 0,-1 0 0 0 0,1-1-1 0 0,-1 0 1 0 0,1 0 0 0 0,-8-2-4 0 0,-11 1 20 0 0,-59-15 23 0 0,71 10-35 0 0</inkml:trace>
  <inkml:trace contextRef="#ctx0" brushRef="#br0" timeOffset="527.677">401 331 8432 0 0,'21'2'78'0'0,"0"0"1"0"0,0-2-1 0 0,0 0 1 0 0,-1-1 0 0 0,1-1-1 0 0,3-2-78 0 0,-11 3 26 0 0,-9 1-1 0 0,-1 0-1 0 0,1-1 1 0 0,0 1-1 0 0,-1-1 1 0 0,1 1-1 0 0,-1-1 1 0 0,1 0 0 0 0,-1 0-1 0 0,1-1 1 0 0,-1 1-1 0 0,0-1 1 0 0,0 0-1 0 0,0 0 1 0 0,0 0 0 0 0,0 0-1 0 0,0 0 1 0 0,0 0-1 0 0,-1-1 1 0 0,1 0-1 0 0,-1 1 1 0 0,0-1-1 0 0,1 0 1 0 0,-1 0 0 0 0,-1 0-1 0 0,1 0 1 0 0,0-2-25 0 0,1 1 33 0 0,-1 0 1 0 0,0 0-1 0 0,-1-1 1 0 0,1 1-1 0 0,-1-1 1 0 0,1 1-1 0 0,-1-1 1 0 0,-1 0 0 0 0,1 1-1 0 0,-1-1 1 0 0,0 0-1 0 0,0 0 1 0 0,0 1-1 0 0,0-1 1 0 0,-1 0-1 0 0,0 1 1 0 0,0-1-1 0 0,0 0 1 0 0,-1 1 0 0 0,1-1-1 0 0,-1 1 1 0 0,0 0-1 0 0,-1 0 1 0 0,1-1-1 0 0,-1 1 1 0 0,1 1-1 0 0,-1-1 1 0 0,0 0-1 0 0,-1 1 1 0 0,1 0-1 0 0,0-1 1 0 0,-4-1-34 0 0,4 2 11 0 0,0 1 0 0 0,0-1 0 0 0,0 1 1 0 0,0 0-1 0 0,0 0 0 0 0,-1 0 0 0 0,1 0 0 0 0,-1 0 0 0 0,1 1 0 0 0,-1-1 1 0 0,0 1-1 0 0,0 0 0 0 0,1 0 0 0 0,-1 1 0 0 0,0-1 0 0 0,0 1 0 0 0,0 0 1 0 0,0 0-1 0 0,0 0 0 0 0,0 0 0 0 0,1 1 0 0 0,-1 0 0 0 0,0-1 0 0 0,0 1 0 0 0,0 1 1 0 0,1-1-1 0 0,-1 0 0 0 0,1 1 0 0 0,-1 0 0 0 0,1 0 0 0 0,-1 0-11 0 0,-4 6 31 0 0,1 0-1 0 0,0 0 0 0 0,0 0 0 0 0,1 1 0 0 0,0 0 0 0 0,1 1 1 0 0,0-1-1 0 0,0 1 0 0 0,1 0 0 0 0,0 0 0 0 0,0 3-30 0 0,-3 6 46 0 0,0 0-1 0 0,2 1 0 0 0,0-1 1 0 0,1 1-1 0 0,2 1 0 0 0,0-1 1 0 0,0 0-1 0 0,2 0 0 0 0,1 1 1 0 0,1 8-46 0 0,0-25 13 0 0,-1 0 1 0 0,1 1 0 0 0,0-1 0 0 0,0 0-1 0 0,0 0 1 0 0,1 0 0 0 0,-1 0 0 0 0,1-1-1 0 0,0 1 1 0 0,0-1 0 0 0,0 1-1 0 0,1-1 1 0 0,-1 0 0 0 0,1 0 0 0 0,0-1-1 0 0,-1 1 1 0 0,1-1 0 0 0,0 1 0 0 0,1-1-1 0 0,-1-1 1 0 0,4 2-14 0 0,4 1 35 0 0,1 0 0 0 0,-1-1-1 0 0,0-1 1 0 0,1 0 0 0 0,-1 0 0 0 0,1-1 0 0 0,5-1-35 0 0,-3-2 33 0 0,-1 0 1 0 0,0-1-1 0 0,1-1 0 0 0,-1 0 1 0 0,-1-1-1 0 0,1 0 1 0 0,2-2-34 0 0,-10 4 15 0 0,11-4 22 0 0,1-1-3 0 0</inkml:trace>
  <inkml:trace contextRef="#ctx0" brushRef="#br0" timeOffset="932.604">1059 1 9848 0 0,'-5'-1'27'0'0,"0"1"0"0"0,0 0 0 0 0,0 0 0 0 0,0 1 1 0 0,0-1-1 0 0,0 1 0 0 0,1 0 0 0 0,-1 0 0 0 0,0 1 1 0 0,0 0-1 0 0,1-1 0 0 0,-1 2 0 0 0,1-1 0 0 0,-1 0 1 0 0,0 2-28 0 0,-4 4 64 0 0,0 0 0 0 0,0 1 0 0 0,1 0 0 0 0,0 0 0 0 0,1 1 0 0 0,0 0 0 0 0,1 0 0 0 0,0 1 0 0 0,0 0 0 0 0,1 0 0 0 0,1 0 0 0 0,0 1 0 0 0,0-1 0 0 0,1 1 0 0 0,1 0 0 0 0,0 0 0 0 0,1 0 0 0 0,0 0 0 0 0,0 1 0 0 0,1-1 0 0 0,1 0 0 0 0,0 0 0 0 0,1 0 0 0 0,0 0 0 0 0,4 11-64 0 0,-2-14 17 0 0,1 0 0 0 0,0-1 0 0 0,0 1 0 0 0,1-1 0 0 0,0 0 0 0 0,0-1 1 0 0,1 0-1 0 0,0 0 0 0 0,0 0 0 0 0,1-1 0 0 0,0 0 0 0 0,0 0 0 0 0,0-1 0 0 0,1 0 1 0 0,-1 0-1 0 0,1-1 0 0 0,0 0 0 0 0,1-1 0 0 0,-1 0 0 0 0,2 0-17 0 0,6 0 16 0 0,1-1-1 0 0,-1-1 0 0 0,0 0 1 0 0,1-1-1 0 0,-1-1 1 0 0,1-1-1 0 0,-1 0 0 0 0,0-1 1 0 0,0-1-1 0 0,0-1 0 0 0,0 0 1 0 0,9-5-16 0 0,24-5 39 0 0,32-9 41 0 0,-60 18-62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12.1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1 372 9240 0 0,'0'0'96'0'0,"12"2"190"0"0,-9-1-257 0 0,0-1 0 0 0,0-1-1 0 0,0 1 1 0 0,0 0 0 0 0,0-1 0 0 0,-1 1-1 0 0,1-1 1 0 0,0 0 0 0 0,0 0-1 0 0,0 0 1 0 0,-1 0 0 0 0,1 0-1 0 0,-1-1 1 0 0,1 1 0 0 0,-1-1 0 0 0,1 0-1 0 0,-1 0 1 0 0,0 0 0 0 0,1 0-29 0 0,8-10 98 0 0,-1 0 1 0 0,0 0-1 0 0,0-1 1 0 0,-1 0-1 0 0,-1-1 1 0 0,0 0-1 0 0,2-6-98 0 0,21-35 131 0 0,-23 40-81 0 0,-1-1 1 0 0,0 0 0 0 0,-1-1-1 0 0,-1 1 1 0 0,0-1 0 0 0,-1 0-1 0 0,-1-1 1 0 0,0-5-51 0 0,-1 11 56 0 0,6-10 56 0 0,-2 50-120 0 0,-21 193-57 0 0,14-210 64 0 0,-5 40-15 0 0,2 0 0 0 0,2 1 0 0 0,3 0 0 0 0,2-1 1 0 0,2 1-1 0 0,7 26 16 0 0,-7-64 1 0 0,0 1 0 0 0,1-1 0 0 0,1 0 0 0 0,1 0 0 0 0,-1-1 0 0 0,6 5-1 0 0,10 7 16 0 0,-18-22-14 0 0</inkml:trace>
  <inkml:trace contextRef="#ctx0" brushRef="#br0" timeOffset="280.59">3 835 9144 0 0,'10'1'95'0'0,"-1"-1"0"0"0,1-1 1 0 0,-1 0-1 0 0,0 0 0 0 0,1-1 1 0 0,-1 0-1 0 0,0-1 0 0 0,6-2-95 0 0,12-2 191 0 0,123-34 537 0 0,23-17-201 0 0,-90 34-303 0 0,-63 19-168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4:01:07.2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1130 4120 0 0,'-4'-9'13'0'0,"1"1"-1"0"0,1-1 1 0 0,-1 0 0 0 0,1 0 0 0 0,1 0 0 0 0,0 0-1 0 0,0 0 1 0 0,1 0 0 0 0,0-7-13 0 0,0 4 21 0 0,1-67 337 0 0,4 0 0 0 0,3-1 0 0 0,4 2 0 0 0,4-6-358 0 0,35-82 250 0 0,13 54 21 0 0,-64 112-268 0 0,0-1 0 0 0,1 1-1 0 0,-1-1 1 0 0,1 1 0 0 0,-1 0-1 0 0,1-1 1 0 0,-1 1 0 0 0,1 0-1 0 0,-1-1 1 0 0,1 1 0 0 0,-1 0 0 0 0,1 0-1 0 0,-1-1 1 0 0,1 1 0 0 0,0 0-1 0 0,-1 0 1 0 0,1 0 0 0 0,-1 0-1 0 0,1 0 1 0 0,0 0 0 0 0,-1 0 0 0 0,1 0-1 0 0,-1 0 1 0 0,1 0 0 0 0,0 0-1 0 0,-1 0 1 0 0,1 1 0 0 0,-1-1-1 0 0,1 0 1 0 0,-1 0 0 0 0,1 0 0 0 0,-1 1-1 0 0,1-1 1 0 0,-1 0 0 0 0,1 1-1 0 0,-1-1 1 0 0,1 1 0 0 0,-1-1-1 0 0,1 0 1 0 0,-1 1 0 0 0,0-1 0 0 0,1 1-1 0 0,-1-1 1 0 0,0 1 0 0 0,1-1-1 0 0,-1 1 1 0 0,0-1 0 0 0,0 1-1 0 0,1 0 1 0 0,-1-1 0 0 0,0 1-3 0 0,19 35 24 0 0,-16-31-18 0 0,60 124 26 0 0,10 42-3 0 0,-13-40-19 0 0,-49-106 2 0 0,-1 0 0 0 0,-2 1 0 0 0,0-1 1 0 0,-2 2-1 0 0,-1-1 0 0 0,0 9-12 0 0,0-21 31 0 0,-5-12-23 0 0</inkml:trace>
  <inkml:trace contextRef="#ctx0" brushRef="#br0" timeOffset="1">4 942 4616 0 0,'1'-1'31'0'0,"5"-6"-8"0"0,1 0 0 0 0,1 0 1 0 0,-1 1-1 0 0,1 1 0 0 0,0-1 1 0 0,0 1-1 0 0,0 0 1 0 0,1 1-1 0 0,-1 0 0 0 0,1 1 1 0 0,8-3-24 0 0,84-27 247 0 0,13 5-25 0 0,-99 22-195 0 0</inkml:trace>
  <inkml:trace contextRef="#ctx0" brushRef="#br0" timeOffset="2">538 640 5720 0 0,'1'4'7'0'0,"-1"1"0"0"0,1-1 1 0 0,-1 0-1 0 0,1 0 0 0 0,0 1 0 0 0,1-1 1 0 0,-1 0-1 0 0,1 0 0 0 0,0-1 1 0 0,-1 1-1 0 0,2 0 0 0 0,-1 0 0 0 0,0-1 1 0 0,1 0-1 0 0,2 3-7 0 0,11 19 49 0 0,4 20 1 0 0,-17-36-35 0 0,1 0 0 0 0,-1 0 0 0 0,2 0 0 0 0,-1 0 0 0 0,1-1 1 0 0,1 0-1 0 0,-1 0 0 0 0,1 0 0 0 0,1 0 0 0 0,-1-1 0 0 0,1 0 0 0 0,7 5-15 0 0,-12-11 3 0 0,-1 0 1 0 0,0 0-1 0 0,1-1 0 0 0,-1 1 0 0 0,0 0 1 0 0,1-1-1 0 0,-1 1 0 0 0,1-1 0 0 0,-1 1 1 0 0,1-1-1 0 0,-1 0 0 0 0,1 0 0 0 0,0 0 1 0 0,-1 0-1 0 0,1 0 0 0 0,-1 0 0 0 0,1 0 0 0 0,-1 0 1 0 0,1 0-1 0 0,-1-1 0 0 0,1 1 0 0 0,-1-1 1 0 0,1 1-1 0 0,-1-1 0 0 0,1 1 0 0 0,-1-1 1 0 0,0 0-1 0 0,1 0 0 0 0,-1 0 0 0 0,0 0 1 0 0,0 0-1 0 0,0 0 0 0 0,0 0 0 0 0,0 0 1 0 0,0 0-1 0 0,0-1-3 0 0,21-52 79 0 0,-27-112 86 0 0,-2 130-45 0 0,7 36-70 0 0,0 0-42 0 0</inkml:trace>
  <inkml:trace contextRef="#ctx0" brushRef="#br0" timeOffset="3">931 610 5624 0 0,'-25'74'210'0'0,"23"-64"-134"0"0,1-1-1 0 0,-1 1 1 0 0,2 0-1 0 0,-1-1 0 0 0,2 1 1 0 0,-1-1-1 0 0,1 1 1 0 0,0 0-1 0 0,1-1 0 0 0,0 0 1 0 0,3 7-76 0 0,-3-14 17 0 0,-1 0 1 0 0,1 0-1 0 0,0-1 0 0 0,0 1 1 0 0,0-1-1 0 0,0 1 1 0 0,0-1-1 0 0,0 0 0 0 0,0 1 1 0 0,1-1-1 0 0,-1 0 1 0 0,0-1-1 0 0,1 1 1 0 0,-1 0-1 0 0,1-1 0 0 0,-1 1 1 0 0,0-1-1 0 0,1 0 1 0 0,-1 0-1 0 0,1 0 0 0 0,-1 0 1 0 0,1 0-1 0 0,-1 0 1 0 0,1-1-1 0 0,-1 1 0 0 0,1-1 1 0 0,-1 0-1 0 0,0 0 1 0 0,1 0-1 0 0,-1 0 0 0 0,0 0 1 0 0,0 0-1 0 0,1 0 1 0 0,-1-1-18 0 0,8-1 30 0 0,-5 1-18 0 0,0-1 0 0 0,-1 1-1 0 0,1-1 1 0 0,-1 0 0 0 0,1 0-1 0 0,-1 0 1 0 0,0-1-1 0 0,0 0 1 0 0,-1 1 0 0 0,1-1-1 0 0,-1-1 1 0 0,1 1 0 0 0,-1 0-1 0 0,-1-1 1 0 0,1 1 0 0 0,-1-1-1 0 0,1 0 1 0 0,-1 0-1 0 0,-1 0 1 0 0,1 0 0 0 0,-1 0-1 0 0,0-1 1 0 0,0 1 0 0 0,0 0-1 0 0,-1-1 1 0 0,0 1-1 0 0,0 0 1 0 0,0-1 0 0 0,-1 1-1 0 0,1 0 1 0 0,-1-1 0 0 0,-1 1-1 0 0,1 0 1 0 0,-1 0-1 0 0,0 0 1 0 0,-1-3-12 0 0,1 4 9 0 0,0 0 1 0 0,0 0-1 0 0,0 0 1 0 0,0 0-1 0 0,0 1 0 0 0,-1-1 1 0 0,0 1-1 0 0,0-1 1 0 0,0 1-1 0 0,0 0 0 0 0,0 0 1 0 0,-1 0-1 0 0,1 1 0 0 0,-1-1 1 0 0,0 1-1 0 0,0 0 1 0 0,1 0-1 0 0,-2 0 0 0 0,1 0 1 0 0,0 1-1 0 0,0 0 1 0 0,0-1-1 0 0,-1 2 0 0 0,1-1 1 0 0,0 0-1 0 0,-1 1 0 0 0,0 0-9 0 0,3 0 7 0 0,0 0-1 0 0,0 0 0 0 0,0 1 0 0 0,-1-1 0 0 0,1 0 0 0 0,0 1 1 0 0,0 0-1 0 0,0-1 0 0 0,0 1 0 0 0,0 0 0 0 0,0 0 0 0 0,0 0 1 0 0,0 0-1 0 0,0 1 0 0 0,0-1 0 0 0,1 0 0 0 0,-1 1 0 0 0,1-1 0 0 0,-1 1 1 0 0,1 0-1 0 0,-1 0 0 0 0,1-1 0 0 0,0 1 0 0 0,0 0 0 0 0,0 0 1 0 0,0 0-1 0 0,0 0 0 0 0,0 0 0 0 0,0 2-6 0 0,0 2 23 0 0</inkml:trace>
  <inkml:trace contextRef="#ctx0" brushRef="#br0" timeOffset="4">1207 600 5920 0 0,'17'82'360'0'0,"-8"-18"377"0"0,-9-62-660 0 0,-1-1-3 0 0</inkml:trace>
  <inkml:trace contextRef="#ctx0" brushRef="#br0" timeOffset="5">1080 448 6424 0 0,'0'0'0'0'0,"0"0"0"0"0,0 0 0 0 0,0 0 8 0 0,0 0 8 0 0,0 0 8 0 0,6 1-8 0 0,0 1-8 0 0,-1 0 8 0 0,0-1-8 0 0</inkml:trace>
  <inkml:trace contextRef="#ctx0" brushRef="#br0" timeOffset="6">1390 492 5416 0 0,'-5'3'31'0'0,"1"-1"-1"0"0,-1 0 1 0 0,1 1 0 0 0,0 0 0 0 0,0 0-1 0 0,0 0 1 0 0,0 1 0 0 0,0 0 0 0 0,1-1 0 0 0,-1 1-1 0 0,1 0 1 0 0,0 0 0 0 0,0 1 0 0 0,1-1-1 0 0,-1 1 1 0 0,1-1 0 0 0,0 1 0 0 0,0 0 0 0 0,1 0-1 0 0,-1 0 1 0 0,1 0 0 0 0,0 0 0 0 0,0 0-1 0 0,1 0 1 0 0,0 1-31 0 0,6 49 285 0 0,-5-54-267 0 0,-1 1 1 0 0,0 0 0 0 0,1 0-1 0 0,0-1 1 0 0,-1 1-1 0 0,1 0 1 0 0,0-1 0 0 0,0 1-1 0 0,0-1 1 0 0,0 1-1 0 0,0-1 1 0 0,0 0 0 0 0,0 1-1 0 0,0-1 1 0 0,1 0-1 0 0,-1 0 1 0 0,0 0 0 0 0,1 0-1 0 0,-1 0 1 0 0,1 0-1 0 0,-1 0 1 0 0,1 0 0 0 0,0-1-1 0 0,-1 1 1 0 0,1 0-1 0 0,0-1 1 0 0,-1 0 0 0 0,1 1-1 0 0,2-1-18 0 0,-2 0 14 0 0,1 0 0 0 0,-1-1 1 0 0,1 1-1 0 0,-1-1 0 0 0,0 0 0 0 0,1 1 0 0 0,-1-1 0 0 0,1 0 0 0 0,-1 0 1 0 0,0-1-1 0 0,0 1 0 0 0,0 0 0 0 0,0-1 0 0 0,0 0 0 0 0,0 1 0 0 0,0-1 1 0 0,0 0-1 0 0,0 0 0 0 0,-1 0 0 0 0,1 0 0 0 0,-1 0 0 0 0,0 0 0 0 0,0 0 1 0 0,1-1-1 0 0,-1 1 0 0 0,0 0 0 0 0,-1-1 0 0 0,1 1 0 0 0,0-3-14 0 0,9-74 181 0 0,-36-146 179 0 0,9 114 54 0 0,36 175 61 0 0,34 84-324 0 0,-41-127-123 0 0,1-1 0 0 0,0-1 0 0 0,1 0 1 0 0,1 0-1 0 0,1-2 0 0 0,13 12-28 0 0,-6-7 39 0 0,-11-12-23 0 0</inkml:trace>
  <inkml:trace contextRef="#ctx0" brushRef="#br0" timeOffset="7">2237 145 6728 0 0,'-7'7'242'0'0,"6"83"496"0"0,19 212 242 0 0,-19-190-723 0 0,0-107-226 0 0</inkml:trace>
  <inkml:trace contextRef="#ctx0" brushRef="#br0" timeOffset="8">2054 476 6520 0 0,'102'-42'464'0'0,"52"-13"152"0"0,-139 49-568 0 0</inkml:trace>
  <inkml:trace contextRef="#ctx0" brushRef="#br0" timeOffset="9">2450 92 5320 0 0,'0'0'35'0'0,"0"12"96"0"0,4 102 245 0 0,-6 173 179 0 0,-11-227-347 0 0,9-87-97 0 0,4 16-109 0 0,-1 0 3 0 0,0 0 0 0 0,1 0 0 0 0,1 1 0 0 0,0-1 1 0 0,0 0-1 0 0,1 0 0 0 0,1 1 0 0 0,-1-1 0 0 0,2 1 0 0 0,0-1 1 0 0,0 1-1 0 0,4-7-5 0 0,-7 15 1 0 0,1 1 0 0 0,-1-1-1 0 0,1 0 1 0 0,-1 1 0 0 0,1 0 0 0 0,0-1 0 0 0,-1 1 0 0 0,1 0 0 0 0,0 0-1 0 0,0 0 1 0 0,0 0 0 0 0,0 0 0 0 0,0 0 0 0 0,0 0 0 0 0,0 1 0 0 0,0-1 0 0 0,0 1-1 0 0,0 0 1 0 0,0-1 0 0 0,0 1 0 0 0,1 0 0 0 0,-1 0 0 0 0,0 0 0 0 0,0 1 0 0 0,0-1-1 0 0,0 0 1 0 0,0 1 0 0 0,0 0 0 0 0,0-1 0 0 0,0 1 0 0 0,0 0 0 0 0,0 0-1 0 0,0 0 1 0 0,0 0 0 0 0,0 0 0 0 0,-1 0 0 0 0,1 1 0 0 0,0-1 0 0 0,-1 1 0 0 0,1-1-1 0 0,-1 1 1 0 0,0 0 0 0 0,1-1 0 0 0,-1 1 0 0 0,0 0 0 0 0,0 0-1 0 0,32 61 3 0 0,-31-56-2 0 0,0-1-1 0 0,0 0 1 0 0,1 0-1 0 0,0 0 1 0 0,0 0-1 0 0,0-1 1 0 0,1 1-1 0 0,-1-1 1 0 0,1 0 0 0 0,1 0-1 0 0,1 2 0 0 0,-3-6 4 0 0,-1 0 0 0 0,1 0 0 0 0,0 0-1 0 0,0 0 1 0 0,0 0 0 0 0,0-1 0 0 0,-1 1 0 0 0,1-1-1 0 0,0 0 1 0 0,0 0 0 0 0,0 0 0 0 0,0 0 0 0 0,0 0-1 0 0,0-1 1 0 0,0 1 0 0 0,0-1 0 0 0,0 0 0 0 0,-1 0-1 0 0,1 0 1 0 0,0 0 0 0 0,0 0 0 0 0,-1-1 0 0 0,1 1-1 0 0,-1-1 1 0 0,0 0 0 0 0,1 0 0 0 0,-1 1 0 0 0,0-2-1 0 0,0 1 1 0 0,0 0 0 0 0,0 0 0 0 0,0-1 0 0 0,-1 1-1 0 0,1-1 1 0 0,-1 1 0 0 0,1-1 0 0 0,-1 1 0 0 0,0-1-1 0 0,0 0 1 0 0,0-2-4 0 0,1 0 17 0 0,0-1 0 0 0,0 1 0 0 0,0 0 0 0 0,-1-1 1 0 0,0 0-1 0 0,0 1 0 0 0,0-1 0 0 0,-1 0 0 0 0,0 1 0 0 0,0-1 0 0 0,0 0 0 0 0,-1 1 0 0 0,0-1 0 0 0,0 0 0 0 0,0 1 0 0 0,-1-1 0 0 0,1 1 1 0 0,-1-1-1 0 0,-1 1 0 0 0,1 0 0 0 0,-3-3-17 0 0,4 7 10 0 0,-1 0 1 0 0,0 1 0 0 0,1-1 0 0 0,-1 0-1 0 0,0 1 1 0 0,0-1 0 0 0,0 1-1 0 0,1 0 1 0 0,-1 0 0 0 0,0-1-1 0 0,0 1 1 0 0,0 0 0 0 0,1 1-1 0 0,-1-1 1 0 0,0 0 0 0 0,0 0 0 0 0,0 1-1 0 0,1-1 1 0 0,-1 1 0 0 0,0 0-1 0 0,1-1 1 0 0,-1 1 0 0 0,0 0-1 0 0,1 0 1 0 0,-1 0 0 0 0,1 0 0 0 0,-1 0-1 0 0,1 0 1 0 0,0 1 0 0 0,-1-1-1 0 0,1 0 1 0 0,0 1 0 0 0,0-1-1 0 0,0 1 1 0 0,0-1 0 0 0,0 1-1 0 0,0 0 1 0 0,1-1 0 0 0,-1 1 0 0 0,0 0-1 0 0,1-1 1 0 0,0 1 0 0 0,-1 0-1 0 0,1 0 1 0 0,0 0 0 0 0,0-1-1 0 0,0 2-10 0 0,0 9 50 0 0,2 0 0 0 0,-1 0-1 0 0,2 0 1 0 0,0 0 0 0 0,0 0-1 0 0,1-1 1 0 0,0 0 0 0 0,4 7-50 0 0,-5-13 29 0 0,0-1 0 0 0,0 0 1 0 0,1 0-1 0 0,-1 0 0 0 0,1-1 0 0 0,0 1 1 0 0,0-1-1 0 0,0 0 0 0 0,1 0 1 0 0,-1 0-1 0 0,1 0 0 0 0,-1-1 0 0 0,1 0 1 0 0,0 0-1 0 0,0 0 0 0 0,0-1 0 0 0,0 1 1 0 0,0-1-1 0 0,1 0 0 0 0,-1-1 1 0 0,0 1-1 0 0,0-1 0 0 0,0 0 0 0 0,1 0 1 0 0,4-2-30 0 0,-1 0 96 0 0</inkml:trace>
  <inkml:trace contextRef="#ctx0" brushRef="#br0" timeOffset="10">2965 293 7328 0 0,'-13'4'185'0'0,"7"-3"-101"0"0,1 0 0 0 0,-1 1 0 0 0,0-1 0 0 0,1 2 1 0 0,0-1-1 0 0,-1 0 0 0 0,1 1 0 0 0,0 0 0 0 0,0 0 0 0 0,-3 4-84 0 0,-47 39 1052 0 0,55-45-1042 0 0,0 0 0 0 0,1 0 0 0 0,-1 0 0 0 0,0 0 0 0 0,0 0 0 0 0,1 0 0 0 0,-1 0 0 0 0,0-1-1 0 0,1 1 1 0 0,-1 0 0 0 0,1 0 0 0 0,-1 0 0 0 0,1-1 0 0 0,0 1 0 0 0,-1 0 0 0 0,1 0 0 0 0,0-1-1 0 0,-1 1 1 0 0,1-1 0 0 0,0 1 0 0 0,0-1 0 0 0,0 1 0 0 0,-1-1 0 0 0,1 1 0 0 0,0-1 0 0 0,0 0-1 0 0,0 1 1 0 0,0-1 0 0 0,0 0 0 0 0,0 0 0 0 0,0 0-10 0 0,2 2 15 0 0,135 67 255 0 0,-134-67-262 0 0,0-1 0 0 0,0 1-1 0 0,-1 0 1 0 0,1 0 0 0 0,0 1-1 0 0,-1-1 1 0 0,0 1 0 0 0,1 0-1 0 0,-1 0 1 0 0,0 0-1 0 0,-1 0 1 0 0,1 0 0 0 0,0 1-1 0 0,-1-1 1 0 0,2 4-8 0 0,-4-6 2 0 0,0 0 1 0 0,0 0-1 0 0,0 0 0 0 0,0 0 1 0 0,0 0-1 0 0,0 0 0 0 0,0-1 1 0 0,0 1-1 0 0,0 0 1 0 0,-1 0-1 0 0,1 0 0 0 0,0 0 1 0 0,-1 0-1 0 0,1 0 0 0 0,0-1 1 0 0,-1 1-1 0 0,1 0 0 0 0,-1 0 1 0 0,0-1-1 0 0,1 1 0 0 0,-1 0 1 0 0,1-1-1 0 0,-1 1 0 0 0,0 0 1 0 0,0-1-1 0 0,1 1 0 0 0,-1-1 1 0 0,0 1-1 0 0,0-1 1 0 0,0 0-1 0 0,0 1 0 0 0,1-1 1 0 0,-1 0-1 0 0,0 0 0 0 0,0 1 1 0 0,0-1-1 0 0,0 0-2 0 0,-37 6 32 0 0,0-3-11 0 0,-42-4 30 0 0,74-1-51 0 0,1 0 0 0 0</inkml:trace>
  <inkml:trace contextRef="#ctx0" brushRef="#br0" timeOffset="11">3091 406 6728 0 0,'80'-23'216'0'0,"-79"22"-199"0"0,1 1 1 0 0,-1-1 0 0 0,0 0-1 0 0,0 0 1 0 0,0 0 0 0 0,0 0-1 0 0,0 0 1 0 0,0 0-1 0 0,0 0 1 0 0,0-1 0 0 0,0 1-1 0 0,0 0 1 0 0,0-1-1 0 0,-1 1 1 0 0,1 0 0 0 0,-1-1-1 0 0,1 1 1 0 0,-1-1 0 0 0,1 1-1 0 0,-1 0 1 0 0,0-1-1 0 0,0 1 1 0 0,0-1 0 0 0,0 1-1 0 0,0-1 1 0 0,0 1 0 0 0,0-1-1 0 0,0 1 1 0 0,0-1-1 0 0,-1 1 1 0 0,1-1 0 0 0,-1 1-1 0 0,1-1 1 0 0,-1 1 0 0 0,0-1-18 0 0,-32-44 425 0 0,31 45-414 0 0,0 0 0 0 0,0 0 0 0 0,0 0 0 0 0,0 0 0 0 0,0 0-1 0 0,-1 0 1 0 0,1 1 0 0 0,0-1 0 0 0,-1 1 0 0 0,1-1-1 0 0,0 1 1 0 0,-1 0 0 0 0,1 0 0 0 0,-1 0 0 0 0,1 0 0 0 0,0 0-1 0 0,-1 1 1 0 0,1-1 0 0 0,0 1 0 0 0,-1 0 0 0 0,1-1-1 0 0,0 1 1 0 0,0 0 0 0 0,0 0 0 0 0,0 1 0 0 0,0-1 0 0 0,0 0-1 0 0,0 1 1 0 0,0-1 0 0 0,0 1 0 0 0,0-1 0 0 0,1 1-1 0 0,-1 0 1 0 0,1 0 0 0 0,-1 0 0 0 0,1 0 0 0 0,0 0 0 0 0,0 0-1 0 0,0 0 1 0 0,0 0 0 0 0,0 0 0 0 0,0 1 0 0 0,0-1-1 0 0,0 3-10 0 0,-3 5 26 0 0,1 1 0 0 0,-1 0 0 0 0,2 1-1 0 0,-1-1 1 0 0,2 0 0 0 0,-1 1-1 0 0,2-1 1 0 0,-1 1 0 0 0,2-1 0 0 0,-1 1-1 0 0,2-1 1 0 0,0 1 0 0 0,0-1-1 0 0,2 6-25 0 0,-3-15 7 0 0,0 0 0 0 0,1 0 0 0 0,-1 0 0 0 0,1 0 0 0 0,-1 0 0 0 0,1 0 0 0 0,0 0 0 0 0,-1 0 0 0 0,1-1 0 0 0,0 1 0 0 0,0-1 0 0 0,0 1 0 0 0,0-1 0 0 0,1 0 0 0 0,-1 0 0 0 0,0 0 0 0 0,1 0 0 0 0,-1 0 0 0 0,0 0 0 0 0,1-1 0 0 0,-1 1-1 0 0,1-1 1 0 0,-1 0 0 0 0,1 1 0 0 0,-1-1 0 0 0,1-1 0 0 0,1 1-7 0 0,67-17 252 0 0,-30-5-108 0 0,-27 12-102 0 0</inkml:trace>
  <inkml:trace contextRef="#ctx0" brushRef="#br0" timeOffset="12">3836 157 7736 0 0,'-59'7'921'0'0,"46"-1"-629"0"0,0 1 0 0 0,1 0 0 0 0,-1 1 0 0 0,1 0 0 0 0,1 1 0 0 0,-11 9-292 0 0,18-13 49 0 0,1 1 1 0 0,0-1-1 0 0,0 1 1 0 0,0 0-1 0 0,0 0 1 0 0,1 0-1 0 0,0 0 1 0 0,1 0-1 0 0,-1 1 1 0 0,1-1-1 0 0,0 1 0 0 0,1-1 1 0 0,-1 0-1 0 0,1 1 1 0 0,0-1-1 0 0,1 1 1 0 0,0-1-1 0 0,0 1 1 0 0,0-1-1 0 0,1 0 1 0 0,0 0-1 0 0,1 2-49 0 0,0-3 13 0 0,1-1 0 0 0,0 0 0 0 0,0 0 0 0 0,0 0 0 0 0,0-1 0 0 0,1 1 0 0 0,-1-1 0 0 0,1 0 0 0 0,0-1 0 0 0,0 1 0 0 0,0-1 0 0 0,0 0 0 0 0,1 0 0 0 0,-1 0 0 0 0,0-1 0 0 0,1 0 0 0 0,-1 0 0 0 0,1 0 0 0 0,0-1 0 0 0,-1 0 0 0 0,1 0 0 0 0,-1 0 0 0 0,1-1 0 0 0,-1 1 0 0 0,3-2-13 0 0,4 2 16 0 0,5 0 2 0 0</inkml:trace>
  <inkml:trace contextRef="#ctx0" brushRef="#br0" timeOffset="13">4061 169 7528 0 0,'-3'0'28'0'0,"0"0"-1"0"0,0 0 1 0 0,0 1 0 0 0,0-1 0 0 0,0 1-1 0 0,0-1 1 0 0,1 1 0 0 0,-1 0 0 0 0,0 0-1 0 0,0 0 1 0 0,1 1 0 0 0,-1-1 0 0 0,1 1-1 0 0,-1-1 1 0 0,1 1 0 0 0,0 0 0 0 0,-1 0 0 0 0,1 0-1 0 0,0 0 1 0 0,0 0 0 0 0,0 0 0 0 0,1 1-1 0 0,-1-1 1 0 0,0 1-28 0 0,-7 6 96 0 0,6-3-25 0 0,-1 0-1 0 0,1 0 0 0 0,0 0 1 0 0,0 1-1 0 0,1-1 1 0 0,0 1-1 0 0,0-1 0 0 0,0 1 1 0 0,1 0-1 0 0,0-1 0 0 0,1 1 1 0 0,-1 0-1 0 0,1 0 0 0 0,0 0 1 0 0,1 0-1 0 0,0 0 0 0 0,1 2-70 0 0,-3-7 14 0 0,1 0-1 0 0,0 1 1 0 0,1-1 0 0 0,-1 0-1 0 0,0 0 1 0 0,1 0-1 0 0,-1 0 1 0 0,1 0-1 0 0,-1 0 1 0 0,1 0-1 0 0,0 0 1 0 0,0 0 0 0 0,0 0-1 0 0,0 0 1 0 0,0 0-1 0 0,1 0 1 0 0,-1-1-1 0 0,1 1 1 0 0,-1 0-1 0 0,1-1 1 0 0,-1 0 0 0 0,1 1-1 0 0,0-1 1 0 0,0 0-1 0 0,-1 0 1 0 0,1 0-1 0 0,0 0 1 0 0,0 0-1 0 0,0 0 1 0 0,0 0 0 0 0,0-1-1 0 0,1 1 1 0 0,-1-1-1 0 0,0 1 1 0 0,0-1-1 0 0,0 0 1 0 0,0 0-1 0 0,0 0 1 0 0,1 0 0 0 0,-1-1-1 0 0,0 1 1 0 0,2-1-14 0 0,-1 1 11 0 0,1-1 0 0 0,0 0 0 0 0,-1-1 0 0 0,1 1 0 0 0,-1-1 0 0 0,0 1 0 0 0,1-1 0 0 0,-1 0 0 0 0,0 0 0 0 0,0 0 0 0 0,0-1 0 0 0,0 1 0 0 0,-1-1 0 0 0,1 0 0 0 0,-1 0 0 0 0,1 0-1 0 0,-1 0 1 0 0,0 0 0 0 0,0 0 0 0 0,0 0 0 0 0,-1-1 0 0 0,1 1 0 0 0,-1-1 0 0 0,0 1 0 0 0,0-1 0 0 0,0 0 0 0 0,0 1 0 0 0,0-1 0 0 0,-1-1-11 0 0,2-4 26 0 0,-1 1 0 0 0,0-1 1 0 0,-1-1-1 0 0,0 1 0 0 0,0 0 0 0 0,-1 0 0 0 0,0 0 0 0 0,0 0 0 0 0,-2-4-26 0 0,-2-26 168 0 0,18 59 77 0 0,-5-1-188 0 0,1 0-1 0 0,0-1 0 0 0,2-1 0 0 0,0 0 1 0 0,12 15-57 0 0,22-2 86 0 0,-34-27-68 0 0</inkml:trace>
  <inkml:trace contextRef="#ctx0" brushRef="#br0" timeOffset="14">4364 111 9144 0 0,'-48'-6'344'0'0,"46"6"-334"0"0,0-1 28 0 0,0 1 1 0 0,0 0-1 0 0,-1 0 1 0 0,1-1-1 0 0,0 1 1 0 0,0 0-1 0 0,-1 1 1 0 0,1-1-1 0 0,0 0 1 0 0,0 1-1 0 0,-1-1 1 0 0,1 1-1 0 0,0 0 1 0 0,0 0-1 0 0,0 0 1 0 0,0 0-1 0 0,0 0 1 0 0,0 0-1 0 0,-1 1-38 0 0,17 21 624 0 0,-7-13-573 0 0,51 52 182 0 0,25 5-33 0 0,-81-66-195 0 0,0 0-1 0 0,0 0 1 0 0,-1 0 0 0 0,1 0 0 0 0,0 0-1 0 0,-1 0 1 0 0,1 0 0 0 0,-1 1-1 0 0,1-1 1 0 0,-1 0 0 0 0,0 1-1 0 0,1-1 1 0 0,-1 1 0 0 0,0 0 0 0 0,0-1-1 0 0,0 1 1 0 0,0 0 0 0 0,-1 0-1 0 0,1-1 1 0 0,0 1 0 0 0,-1 0 0 0 0,1 0-1 0 0,-1 0 1 0 0,0 0 0 0 0,0 0-1 0 0,1 0 1 0 0,-1 0 0 0 0,0 0-1 0 0,-1 0 1 0 0,1 0 0 0 0,0 0 0 0 0,-1-1-1 0 0,1 1 1 0 0,-1 0 0 0 0,1 0-1 0 0,-1 0 1 0 0,0 0 0 0 0,0-1 0 0 0,0 1-1 0 0,0 0 1 0 0,0-1 0 0 0,0 1-1 0 0,0 0 1 0 0,0-1 0 0 0,-1 0-1 0 0,1 1 1 0 0,-1-1 0 0 0,1 0 0 0 0,-1 0-1 0 0,1 1 1 0 0,-1-1-5 0 0,-7 2 11 0 0,1 0-1 0 0,-1 0 1 0 0,0-1 0 0 0,1 0-1 0 0,-1-1 1 0 0,0 1 0 0 0,0-2-1 0 0,0 1 1 0 0,0-1 0 0 0,0-1-1 0 0,0 0 1 0 0,-8-1-11 0 0,-19-12 23 0 0,30 9-23 0 0</inkml:trace>
  <inkml:trace contextRef="#ctx0" brushRef="#br0" timeOffset="15">4564 211 6728 0 0,'27'-5'27'0'0,"-23"5"-20"0"0,0 0 0 0 0,0-1 0 0 0,-1 1 0 0 0,1-1 0 0 0,0 0 0 0 0,-1 0 0 0 0,1-1 0 0 0,-1 1 0 0 0,1-1 0 0 0,-1 0 0 0 0,0 0 0 0 0,0 0 0 0 0,2-1-7 0 0,-2 1 27 0 0,-1 1-1 0 0,0-1 0 0 0,0 0 0 0 0,0 0 0 0 0,0 0 0 0 0,0 0 0 0 0,0 0 0 0 0,0 0 0 0 0,-1 0 0 0 0,1 0 0 0 0,-1-1 0 0 0,1 1 0 0 0,-1-1 0 0 0,0 1 0 0 0,0-1 0 0 0,0 1 0 0 0,-1-1 0 0 0,1 0 0 0 0,0 1 1 0 0,-1-1-1 0 0,0 0 0 0 0,0 0 0 0 0,0 1 0 0 0,0-1 0 0 0,0 0 0 0 0,0 0 0 0 0,-1 1 0 0 0,1-1 0 0 0,-1 0 0 0 0,0 1 0 0 0,0-1 0 0 0,0 0 0 0 0,0 1 0 0 0,0-1 0 0 0,0 1 0 0 0,-1 0 0 0 0,0-1-26 0 0,0 0 16 0 0,0 0 0 0 0,0 0 0 0 0,0 0 0 0 0,-1 0 0 0 0,1 1 0 0 0,-1-1 0 0 0,1 1 0 0 0,-1 0 0 0 0,0 0 0 0 0,0 0 0 0 0,0 0 0 0 0,0 0 0 0 0,0 1 0 0 0,-1-1 0 0 0,1 1 0 0 0,0 0 0 0 0,-1 0 0 0 0,1 0 0 0 0,-1 1 0 0 0,1-1 0 0 0,-1 1 0 0 0,1 0-1 0 0,-1 0 1 0 0,1 0 0 0 0,-1 0 0 0 0,1 0 0 0 0,-1 1 0 0 0,1 0 0 0 0,-1 0 0 0 0,1 0 0 0 0,-1 0 0 0 0,1 0 0 0 0,-1 1-16 0 0,0 1 10 0 0,-1 0 0 0 0,1 1 0 0 0,0 0 1 0 0,0-1-1 0 0,0 2 0 0 0,0-1 0 0 0,1 0 0 0 0,0 1 0 0 0,0-1 0 0 0,0 1 0 0 0,0 0 1 0 0,1 0-1 0 0,-1 0 0 0 0,2 0 0 0 0,-1 1 0 0 0,0-1 0 0 0,1 0 0 0 0,0 1 0 0 0,0-1 0 0 0,1 1 1 0 0,-1 0-1 0 0,1 1-10 0 0,-1 1 8 0 0,1-1 1 0 0,-1 1-1 0 0,1 0 0 0 0,1-1 1 0 0,-1 1-1 0 0,1-1 1 0 0,1 1-1 0 0,-1-1 0 0 0,1 1 1 0 0,0-1-1 0 0,1 0 1 0 0,0 0-1 0 0,0 0 0 0 0,1 0 1 0 0,0-1-1 0 0,0 1 1 0 0,0-1-1 0 0,1 0 0 0 0,-1 0 1 0 0,2-1-1 0 0,-1 1 1 0 0,1-1-1 0 0,5 4-8 0 0,-5-7 8 0 0,1 0 0 0 0,-1-1 0 0 0,1 0 0 0 0,-1 0 0 0 0,1 0 1 0 0,-1-1-1 0 0,1 0 0 0 0,-1 0 0 0 0,1-1 0 0 0,-1 1 0 0 0,1-2 0 0 0,-1 1 0 0 0,1-1 0 0 0,-1 0 0 0 0,0 0 0 0 0,6-3-8 0 0,1-3 20 0 0,0-2-2 0 0</inkml:trace>
  <inkml:trace contextRef="#ctx0" brushRef="#br0" timeOffset="16">4943 21 7736 0 0,'-1'-1'25'0'0,"0"0"0"0"0,1-1 1 0 0,-1 1-1 0 0,0 0 0 0 0,0-1 0 0 0,-1 1 1 0 0,1 0-1 0 0,0 0 0 0 0,0 0 0 0 0,-1 0 1 0 0,1 0-1 0 0,0 0 0 0 0,-1 0 0 0 0,1 1 1 0 0,-1-1-1 0 0,1 0 0 0 0,-1 1 0 0 0,1-1 1 0 0,-1 1-1 0 0,0 0 0 0 0,1-1 0 0 0,-1 1 1 0 0,1 0-1 0 0,-1 0 0 0 0,0 0 1 0 0,1 0-1 0 0,-1 0 0 0 0,0 0 0 0 0,1 1 1 0 0,-1-1-1 0 0,1 1 0 0 0,-1-1 0 0 0,1 1 1 0 0,-1-1-1 0 0,1 1 0 0 0,-1 0 0 0 0,0 0-25 0 0,-65 49 1698 0 0,67-49-1684 0 0,-1 0 0 0 0,1 0 0 0 0,0 0 1 0 0,0 0-1 0 0,0 0 0 0 0,0 0 1 0 0,1 0-1 0 0,-1 0 0 0 0,0 0 0 0 0,0 0 1 0 0,0 0-1 0 0,1 0 0 0 0,-1 0 0 0 0,1 0 1 0 0,-1 0-1 0 0,1 0 0 0 0,-1 0 1 0 0,1-1-1 0 0,-1 1 0 0 0,1 0 0 0 0,0 0 1 0 0,-1 0-1 0 0,1-1 0 0 0,0 1 0 0 0,0 0 1 0 0,0-1-1 0 0,-1 1 0 0 0,1-1 1 0 0,0 1-1 0 0,0-1 0 0 0,0 0 0 0 0,0 1 1 0 0,0-1-1 0 0,0 0 0 0 0,0 1 0 0 0,0-1 1 0 0,1 0-15 0 0,4 4 53 0 0,154 92 316 0 0,-111-59-183 0 0,-49-35-175 0 0,-1-1 1 0 0,1 0 0 0 0,-1 1-1 0 0,0-1 1 0 0,0 1 0 0 0,0-1-1 0 0,0 0 1 0 0,0 0 0 0 0,0 1-1 0 0,0-1 1 0 0,0 0 0 0 0,-1 0-1 0 0,1 0 1 0 0,0 0 0 0 0,-1-1-1 0 0,1 1 1 0 0,0 0 0 0 0,-1 0-1 0 0,1-1 1 0 0,-1 1 0 0 0,1-1-1 0 0,-1 0 1 0 0,1 1 0 0 0,-1-1-1 0 0,0 0 1 0 0,1 0 0 0 0,-1 0-1 0 0,0 0-11 0 0,-52 14 144 0 0,-62-13 107 0 0,93-10-188 0 0,17 7-47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4:36:57.9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9047 44 3312 0 0,'0'0'8'0'0,"0"0"0"0"0,0 0 0 0 0,0 0 7 0 0,0 0 25 0 0,-3-1 2 0 0,-15-16 110 0 0,-9 5 38 0 0,13 8-123 0 0,1 1 0 0 0,-1 0-1 0 0,0 2 1 0 0,0-1 0 0 0,0 2 0 0 0,0-1 0 0 0,-10 3-67 0 0,-4-2 53 0 0,25 0-41 0 0,-1 0 0 0 0,1 0 0 0 0,0 0 0 0 0,0 1 0 0 0,-1-1 0 0 0,1 1 0 0 0,0 0 0 0 0,0 0 0 0 0,-1 0-1 0 0,1 0 1 0 0,0 0 0 0 0,0 1 0 0 0,0 0 0 0 0,1-1 0 0 0,-1 1 0 0 0,0 0 0 0 0,1 0 0 0 0,-1 1 0 0 0,1-1 0 0 0,0 0 0 0 0,-1 1 0 0 0,1 0 0 0 0,0-1 0 0 0,1 1 0 0 0,-1 0 0 0 0,0 0 0 0 0,1 0 0 0 0,0 0 0 0 0,-1 0 0 0 0,1 0 0 0 0,1 1 0 0 0,-1-1 0 0 0,0 2-12 0 0,-2 12 40 0 0,1 0 1 0 0,0 0 0 0 0,1 1 0 0 0,1-1 0 0 0,1 0 0 0 0,1 1-1 0 0,0-1 1 0 0,1 0 0 0 0,1 0 0 0 0,0 0 0 0 0,7 13-41 0 0,36 58 307 0 0,2 42 68 0 0,-38-36-131 0 0,-10-77-198 0 0,-1-9-19 0 0,1-1 0 0 0,-1 0-1 0 0,-1 0 1 0 0,1 1-1 0 0,-1-1 1 0 0,-1 0 0 0 0,1 0-1 0 0,-1 0 1 0 0,-2 5-27 0 0,0-7 16 0 0,1 0 0 0 0,-1-1 0 0 0,0 0 0 0 0,-1 0 0 0 0,1 0 1 0 0,-1 0-1 0 0,1-1 0 0 0,-1 0 0 0 0,0 0 0 0 0,-1 0 0 0 0,1-1 0 0 0,0 1 1 0 0,-1-1-1 0 0,1 0 0 0 0,-1-1 0 0 0,0 0 0 0 0,0 1 0 0 0,1-2 0 0 0,-5 1-16 0 0,-10 3 27 0 0,-26-3 14 0 0,45-1-37 0 0,-1 0-1 0 0,0 1 0 0 0,0-1 1 0 0,1 0-1 0 0,-1 0 0 0 0,0 0 1 0 0,1 0-1 0 0,-1 0 0 0 0,0 0 1 0 0,0-1-1 0 0,1 1 0 0 0,-1-1 1 0 0,0 1-1 0 0,1-1 0 0 0,-1 1 1 0 0,1-1-1 0 0,-1 0 0 0 0,0 0 0 0 0,1 0 1 0 0,0 0-1 0 0,-1 0 0 0 0,1 0 1 0 0,0 0-1 0 0,-1 0 0 0 0,1-1 1 0 0,0 1-1 0 0,0 0 0 0 0,0-1 1 0 0,0 1-1 0 0,0-1 0 0 0,1 1 1 0 0,-1-1-1 0 0,0 0 0 0 0,1 1 0 0 0,-1-1 1 0 0,1 0-1 0 0,-1 0-3 0 0,24 0 15 0 0,-18 4-15 0 0,0 0 0 0 0,0 1 0 0 0,0 0 0 0 0,0 0 0 0 0,-1 0 0 0 0,1 0 0 0 0,-1 1 0 0 0,0 0 0 0 0,0 0 0 0 0,0 0 0 0 0,0 1 0 0 0,-1-1 0 0 0,1 1 0 0 0,-1 0 0 0 0,0-1 0 0 0,-1 1 0 0 0,1 1 0 0 0,-1-1 0 0 0,0 0 0 0 0,-1 1 0 0 0,1-1 0 0 0,-1 1 0 0 0,0 0 0 0 0,14 48 4 0 0,-3 1 0 0 0,-2 0 0 0 0,-3 0 0 0 0,0 43-4 0 0,-3 22 56 0 0,-3-25 24 0 0,4 114 234 0 0,2-82-78 0 0,-14 81 103 0 0,3-11 21 0 0,-11 65 61 0 0,15-141-285 0 0,-3 35 27 0 0,-1-94-84 0 0,3-1 1 0 0,6 47-80 0 0,-14 144 24 0 0,6-58-24 0 0,-5-3-8 0 0,0 30-8 0 0,-13-83 8 0 0,3 65 8 0 0,18-58 46 0 0,37-9 290 0 0,-14 14-53 0 0,-22-141-206 0 0,2 67 269 0 0,-2-1 0 0 0,-10 67-346 0 0,-20-38 118 0 0,28-101-120 0 0,1 0 0 0 0,-1 0 1 0 0,0 0-1 0 0,1 0 1 0 0,0 0-1 0 0,0 0 0 0 0,-1 0 1 0 0,2 0-1 0 0,-1 0 0 0 0,0 0 1 0 0,1 0-1 0 0,-1 0 1 0 0,1 0-1 0 0,0-1 0 0 0,0 1 1 0 0,0 0-1 0 0,0 0 1 0 0,1-1-1 0 0,-1 1 0 0 0,1 0 1 0 0,-1-1-1 0 0,1 1 0 0 0,0-1 1 0 0,0 0-1 0 0,0 0 1 0 0,0 0-1 0 0,1 0 0 0 0,0 1 2 0 0,-2-1-21 0 0,1-1-1 0 0,-1 1 0 0 0,1 0 1 0 0,0 0-1 0 0,0-1 0 0 0,0 1 0 0 0,0-1 1 0 0,0 0-1 0 0,0 1 0 0 0,0-1 1 0 0,0 0-1 0 0,0 0 0 0 0,0 0 1 0 0,1-1-1 0 0,-1 1 0 0 0,0 0 1 0 0,1-1-1 0 0,-1 1 0 0 0,1-1 1 0 0,-1 0-1 0 0,1 0 0 0 0,-1 0 0 0 0,0 0 1 0 0,1-1-1 0 0,-1 1 0 0 0,2-1 22 0 0,-1 0-46 0 0</inkml:trace>
  <inkml:trace contextRef="#ctx0" brushRef="#br0" timeOffset="5945.166">12 1854 3000 0 0,'0'0'15'0'0,"0"0"-6"0"0,0 0-1 0 0,-1 3 0 0 0,-6 18 72 0 0,3-12 12 0 0,8 0 97 0 0,-2-9-177 0 0,1 1 0 0 0,0-1 1 0 0,0 1-1 0 0,0-1 0 0 0,0 0 0 0 0,0 0 0 0 0,0 0 0 0 0,0-1 0 0 0,0 1 0 0 0,0-1 0 0 0,0 0 1 0 0,0 1-1 0 0,0-1 0 0 0,0 0 0 0 0,0-1 0 0 0,-1 1 0 0 0,1-1 0 0 0,0 1 0 0 0,-1-1 0 0 0,0 0 0 0 0,1 1 1 0 0,-1-1-1 0 0,0-1-12 0 0,8-3 24 0 0,1 0 8 0 0,0 1 0 0 0,0 0 0 0 0,1 0 0 0 0,0 2 0 0 0,-1-1 0 0 0,2 1 0 0 0,-1 1 0 0 0,0 0 0 0 0,0 1 0 0 0,0 0 0 0 0,1 1 0 0 0,-1 0 0 0 0,0 1 0 0 0,1 0 0 0 0,-1 1 0 0 0,0 1 0 0 0,0 0 0 0 0,0 0 0 0 0,6 4-32 0 0,39 30 175 0 0,-27 5-77 0 0,-3 18 53 0 0,0-11 97 0 0,-25-46-221 0 0,0-1 0 0 0,1 0 0 0 0,0 0 0 0 0,-1 0 0 0 0,1 0-1 0 0,0 0 1 0 0,0-1 0 0 0,0 1 0 0 0,0-1 0 0 0,0 0 0 0 0,0 0 0 0 0,0 0 0 0 0,0 0 0 0 0,1-1 0 0 0,0 1-27 0 0,54-12 277 0 0,-39 5-198 0 0,36-30 151 0 0,-1-6 165 0 0,-16 7-40 0 0,-34 33-288 0 0,28-5 478 0 0,-25 10-514 0 0,1 0 0 0 0,-1 0 0 0 0,0 1-1 0 0,0 0 1 0 0,-1 0 0 0 0,1 0 0 0 0,-1 1 0 0 0,0 0 0 0 0,0 0 0 0 0,-1 1 0 0 0,1 0 0 0 0,-1 0 0 0 0,2 3-31 0 0,38 36 123 0 0,-41-41-115 0 0,0-1 1 0 0,0 0-1 0 0,0 0 0 0 0,1 0 0 0 0,-1-1 0 0 0,1 1 1 0 0,-1-1-1 0 0,1 0 0 0 0,0 0 0 0 0,0-1 1 0 0,0 1-1 0 0,0-1 0 0 0,0 0 0 0 0,1-1 1 0 0,-1 1-1 0 0,0-1 0 0 0,0 0 0 0 0,0 0 0 0 0,1-1 1 0 0,-1 1-1 0 0,0-1 0 0 0,0 0 0 0 0,3-1-8 0 0,3-3 18 0 0,0 0-1 0 0,0-1 1 0 0,-1 0 0 0 0,0-1-1 0 0,0 0 1 0 0,0 0-1 0 0,3-5-17 0 0,61-55 92 0 0,-66 60-75 0 0,0 0-1 0 0,1 1 0 0 0,0 0 1 0 0,0 0-1 0 0,0 0 1 0 0,1 2-1 0 0,-1-1 1 0 0,1 1-1 0 0,0 0 1 0 0,1 1-1 0 0,-1 0 0 0 0,4 0-16 0 0,3 2 43 0 0,1 0 0 0 0,-1 1 0 0 0,1 1 0 0 0,-1 1 0 0 0,15 3-43 0 0,-25-4 9 0 0,50 18 151 0 0,1-1 48 0 0,-46-16-159 0 0,0-1-1 0 0,1 0 1 0 0,-1 0-1 0 0,0-1 0 0 0,1-1 1 0 0,-1 0-1 0 0,9-2-48 0 0,96-30 225 0 0,-25 9-61 0 0,-84 23-147 0 0,0 0 0 0 0,0 0-1 0 0,0 1 1 0 0,0 0-1 0 0,0 1 1 0 0,1-1-1 0 0,-1 1 1 0 0,-1 1 0 0 0,1 0-1 0 0,0 0 1 0 0,0 0-1 0 0,-1 1 1 0 0,1 0-1 0 0,1 2-16 0 0,91 67 143 0 0,-21-14-63 0 0,-54-47-64 0 0,-20-8-9 0 0,1 0-1 0 0,0 0 1 0 0,-1 0 0 0 0,1-1-1 0 0,0 0 1 0 0,0 0 0 0 0,0 0-1 0 0,1-1 1 0 0,-1 0 0 0 0,0-1-1 0 0,1 1 1 0 0,-1-1 0 0 0,0 0-1 0 0,1 0 1 0 0,-1-1 0 0 0,4-1-7 0 0,154-69 110 0 0,-30 13-38 0 0,-71 41-33 0 0,94 10 5 0 0,-59 14-31 0 0,-79-7-10 0 0,1 0 0 0 0,-1-1 0 0 0,1-1 0 0 0,-1-1 0 0 0,0 0 0 0 0,5-3-3 0 0,50-16 8 0 0,-60 17-6 0 0,0 1 0 0 0,0 1 0 0 0,1 1 0 0 0,-1 0 1 0 0,0 0-1 0 0,1 2 0 0 0,0 0 0 0 0,-1 0 0 0 0,1 2 0 0 0,-1 0 1 0 0,8 2-3 0 0,55 18 8 0 0,4 14 137 0 0,-67-29-103 0 0,0 0 0 0 0,0 0 0 0 0,0-2 0 0 0,1 1 0 0 0,0-2 0 0 0,13 3-42 0 0,74 6 187 0 0,-87-10-163 0 0</inkml:trace>
  <inkml:trace contextRef="#ctx0" brushRef="#br0" timeOffset="6921.08">2914 2130 6016 0 0,'-3'120'276'0'0,"-9"185"177"0"0,11-294-441 0 0,-2 13 16 0 0,2 1 1 0 0,0-1-1 0 0,1 1 0 0 0,2-1 0 0 0,1 0 0 0 0,3 15-28 0 0,-5-30 9 0 0,0-1 0 0 0,1 1-1 0 0,-1-1 1 0 0,2 0 0 0 0,-1 0-1 0 0,1 0 1 0 0,1 0-1 0 0,-1 0 1 0 0,1-1 0 0 0,1 0-1 0 0,-1 1 1 0 0,1-2 0 0 0,1 1-1 0 0,-1 0 1 0 0,1-1-1 0 0,0 0 1 0 0,0-1 0 0 0,1 1-1 0 0,0-1 1 0 0,0 0-1 0 0,0-1 1 0 0,0 0 0 0 0,1 0-1 0 0,0 0 1 0 0,0-1 0 0 0,0 0-1 0 0,0-1 1 0 0,0 0-9 0 0,167-7 46 0 0,58 1-22 0 0,66 1 4 0 0,-176-10-6 0 0,0-5 0 0 0,81-25-22 0 0,3-11 48 0 0,130-26 51 0 0,1 9 69 0 0,-106 29-40 0 0,-24-16 116 0 0,17-16-244 0 0,-164 53 35 0 0,340-93 198 0 0,-120 35-36 0 0,-111 26-34 0 0,44-19 42 0 0,-95 26-61 0 0,67-11 131 0 0,-42 10 5 0 0,44-27 224 0 0,-17 11-65 0 0,-87 35-126 0 0,-6 5-58 0 0,5 8 10 0 0,-69 12-204 0 0,0 1-1 0 0,0 0 1 0 0,0 1-1 0 0,1 1 1 0 0,-1 0-1 0 0,0 1 1 0 0,2 1-61 0 0,31-2 512 0 0,-46 0-481 0 0</inkml:trace>
  <inkml:trace contextRef="#ctx0" brushRef="#br0" timeOffset="7483.298">7735 1687 7632 0 0,'0'0'30'0'0,"0"0"-3"0"0,0 0 4 0 0,0 0-2 0 0,0 0-8 0 0,0 0 6 0 0,3 3-7 0 0,1 2 4 0 0,0 0 1 0 0,1 0-1 0 0,0 0 0 0 0,0-1 1 0 0,0 1-1 0 0,1-1 0 0 0,-1-1 0 0 0,1 1 1 0 0,0-1-1 0 0,0 0 0 0 0,0 0 1 0 0,1-1-1 0 0,-1 0 0 0 0,2 1-24 0 0,69-11 188 0 0,60-24-28 0 0,-1 9-60 0 0,-68 17-57 0 0,-36 13 14 0 0,-32-5-54 0 0,1 0 0 0 0,0 0 1 0 0,-1 0-1 0 0,1 0 0 0 0,-1 1 0 0 0,1-1 0 0 0,-1 0 1 0 0,0 0-1 0 0,0 0 0 0 0,0 0 0 0 0,-1 1 0 0 0,1-1 0 0 0,0 0 1 0 0,-1 0-1 0 0,1 0 0 0 0,-1 0 0 0 0,0 0 0 0 0,0 0 1 0 0,1 0-1 0 0,-1 0 0 0 0,-1 0 0 0 0,0 1-3 0 0,0 2 7 0 0,-4 7 9 0 0,-1-1-1 0 0,0 0 0 0 0,-1 0 0 0 0,0-1 0 0 0,-1 0 0 0 0,0-1 0 0 0,-5 5-15 0 0,-22 25 78 0 0,-56 58 110 0 0,2 7-8 0 0,58-24-90 0 0,27-67-74 0 0</inkml:trace>
  <inkml:trace contextRef="#ctx0" brushRef="#br0" timeOffset="11930.898">7778 1699 4816 0 0,'3'1'7'0'0,"-2"-1"-7"0"0,0 1 1 0 0,1 0 0 0 0,-1-1-1 0 0,0 1 1 0 0,0 0 0 0 0,0 0-1 0 0,0 0 1 0 0,0 0 0 0 0,0 0-1 0 0,0 0 1 0 0,0 0 0 0 0,0 1 0 0 0,0-1-1 0 0,0 0 1 0 0,-1 0 0 0 0,1 1-1 0 0,-1-1 1 0 0,1 0 0 0 0,-1 1-1 0 0,1-1 1 0 0,-1 1 0 0 0,0-1-1 0 0,1 0 1 0 0,-1 1 0 0 0,0-1-1 0 0,0 1 1 0 0,0 1-1 0 0,13 150 56 0 0,1-72-17 0 0,12 63 2 0 0,0-43 38 0 0,-21-88-9 0 0,-6-15 107 0 0,-46-165 5 0 0,18 85 26 0 0,8 16-32 0 0,-11-59 603 0 0,31 47 67 0 0,1 77-827 0 0,1 1-1 0 0,-1 0 0 0 0,0-1 0 0 0,1 1 1 0 0,-1 0-1 0 0,0-1 0 0 0,1 1 0 0 0,-1 0 1 0 0,1 0-1 0 0,-1-1 0 0 0,0 1 0 0 0,1 0 1 0 0,-1 0-1 0 0,1 0 0 0 0,-1 0 0 0 0,1 0 1 0 0,-1-1-1 0 0,1 1 0 0 0,-1 0 0 0 0,1 0 1 0 0,-1 0-1 0 0,0 0 0 0 0,1 1 0 0 0,-1-1 1 0 0,1 0-1 0 0,-1 0 0 0 0,1 0 0 0 0,-1 0 1 0 0,1 0-1 0 0,-1 0 0 0 0,1 1 0 0 0,-1-1 1 0 0,0 0-1 0 0,1 0 0 0 0,-1 1 0 0 0,0-1 1 0 0,1 0-1 0 0,-1 1 0 0 0,1-1 0 0 0,-1 0 1 0 0,0 1-1 0 0,0-1 0 0 0,1 0 0 0 0,-1 1 1 0 0,0-1-1 0 0,0 1 0 0 0,1-1 0 0 0,-1 1 1 0 0,0-1-1 0 0,0 0 0 0 0,0 1 0 0 0,0-1 1 0 0,0 1-1 0 0,0 0-18 0 0,22 60 180 0 0,-16-38-114 0 0,33 71 305 0 0,-29-70-196 0 0,8-15 210 0 0,-10-21-368 0 0,-1 0 0 0 0,-1-1 0 0 0,0 0-1 0 0,0 0 1 0 0,-2-1 0 0 0,1 0 0 0 0,-2 0 0 0 0,2-8-17 0 0,0-37 80 0 0,-9 52 1 0 0,1 18 6 0 0,1-2-97 0 0,-32 112 68 0 0,23-50 6 0 0,11-71-56 0 0,0 0 0 0 0,0 0 0 0 0,0 0 0 0 0,0 0 0 0 0,0 0 1 0 0,14-18 56 0 0,17-80 62 0 0,-21 121 257 0 0,-10 86 15 0 0,0-108-357 0 0,10-3 276 0 0,0-13-264 0 0,-1 1 0 0 0,0-2 1 0 0,-1 1-1 0 0,0-1 1 0 0,-2 0-1 0 0,0-1 1 0 0,0 0-1 0 0,-2 0 0 0 0,0 0 1 0 0,-1 0-1 0 0,0-6-54 0 0,2-4 115 0 0,-5 44-85 0 0,-1 1 0 0 0,-1 0 0 0 0,-1 0 0 0 0,0 0 0 0 0,-1-1 0 0 0,-1 0 0 0 0,-1 0 1 0 0,0 0-1 0 0,-2 1-30 0 0,-6 48-72 0 0,22-76 62 0 0,31-42-19 0 0,-30 39 26 0 0,4-6-3 0 0,-1-1 0 0 0,0 0 0 0 0,-2-1 0 0 0,0 0 0 0 0,-1-3 6 0 0,18-53-56 0 0,-24 80 17 0 0,-5 18 35 0 0,0-1 1 0 0,-2 1-1 0 0,0-1 1 0 0,-1 0-1 0 0,-1-1 1 0 0,-1 1-1 0 0,0-1 1 0 0,-2 0-1 0 0,-4 6 4 0 0,-29 49-11 0 0,16-25-41 0 0,61-146-104 0 0,15-8 78 0 0,2 95 46 0 0,0-32 104 0 0,-38 29-103 0 0,-14 13 22 0 0,0 0 1 0 0,0 0 0 0 0,0 0 0 0 0,-14-13-39 0 0,-134-102-28 0 0,58 28 135 0 0,31 10 259 0 0,56 74-233 0 0,0 1 0 0 0,0 0-1 0 0,0 0 1 0 0,0 0 0 0 0,0 0 0 0 0,0 1-1 0 0,0-1 1 0 0,0 1 0 0 0,-1 0 0 0 0,1 0 0 0 0,-1 0-1 0 0,1 0 1 0 0,-1 1 0 0 0,1-1 0 0 0,-1 1 0 0 0,1 0-1 0 0,-1 0 1 0 0,1 0 0 0 0,-1 0 0 0 0,-1 1-86 0 0,-5-1 145 0 0,10 0-129 0 0,0 0-5 0 0,-8 4 173 0 0,9 32-172 0 0,2 0 1 0 0,1 0-1 0 0,8 30-12 0 0,22 125 18 0 0,-21-87-2 0 0,8 101 8 0 0,-18-181 0 0 0,78-170-16 0 0,12 27-8 0 0,24-24 0 0 0,-55 81 0 0 0,-62 62 0 0 0,0-1 0 0 0,1 0 0 0 0,-2 0 0 0 0,1 0 0 0 0,0 0 0 0 0,0 0 0 0 0,0 1 0 0 0,0-1 0 0 0,0 0 0 0 0,-1 0 0 0 0,1 0 0 0 0,0 1 0 0 0,-1-1 0 0 0,1 0 0 0 0,-1 0 0 0 0,1 1 0 0 0,-1-1 0 0 0,1 0 0 0 0,-1 1 0 0 0,1-1 0 0 0,-1 0 0 0 0,0 1 0 0 0,1-1 0 0 0,-1 1 0 0 0,0-1 0 0 0,0 1 0 0 0,1-1 0 0 0,-1 1 0 0 0,0 0 0 0 0,0-1 0 0 0,0 1 0 0 0,1 0 0 0 0,-1 0 0 0 0,0 0 0 0 0,0-1 0 0 0,0 1 0 0 0,0 0 0 0 0,1 0 0 0 0,-1 0 0 0 0,0 0 0 0 0,0 1 0 0 0,-1-1 0 0 0,-10-5 0 0 0,-86-32 0 0 0,2-3 0 0 0,-35-22 0 0 0,60 28 0 0 0,17 4 0 0 0,44 29 72 0 0,20 18 55 0 0,-3-7-80 0 0,69 144 187 0 0,-29-29-145 0 0,38 152 706 0 0,-76-209-423 0 0,-9-67-348 0 0,0-1 0 0 0,0 0 0 0 0,8-47 81 0 0,1 0-90 0 0,2 0 1 0 0,2 0-1 0 0,17-36-14 0 0,-17 49-2 0 0,44-80-7 0 0,11 32-15 0 0,-56 68-25 0 0,-12 14 40 0 0,-3 2 1 0 0,-41 42-5 0 0,19-18 3 0 0,-1-1 0 0 0,-2-1 0 0 0,0-2 0 0 0,-4 2 9 0 0,28-22-1 0 0,3 0 1 0 0,0-1-1 0 0,0 0 0 0 0,0 0 1 0 0,-1 0-1 0 0,1 0 0 0 0,0 0 1 0 0,-1 0-1 0 0,1 0 1 0 0,-1 0-1 0 0,1-1 0 0 0,-1 1 1 0 0,1 0-1 0 0,-1-1 1 0 0,1 1-1 0 0,-1-1 0 0 0,0 0 1 0 0,1 0-1 0 0,-1 1 0 0 0,0-1 1 0 0,1 0-1 0 0,-1 0 1 0 0,0 0-1 0 0,1-1 0 0 0,-1 1 1 0 0,1 0-1 0 0,-1-1 1 0 0,0 1-1 0 0,1-1 0 0 0,-1 1 1 0 0,1-1-1 0 0,-1 0 0 0 0,1 0 1 0 0,-1 0-1 0 0,1 1 1 0 0,0-1-1 0 0,-1-1 0 0 0,1 1 1 0 0,0 0-1 0 0,0 0 1 0 0,-1-1 0 0 0,-8-17 7 0 0,2 0 0 0 0,0-1 1 0 0,1 0-1 0 0,0 0 0 0 0,2-1 1 0 0,1 1-1 0 0,0-1 0 0 0,2 0 1 0 0,0 0-1 0 0,1-14-7 0 0,-5-11 654 0 0,-2 53-287 0 0,4 35-224 0 0,20 114 58 0 0,26 67 176 0 0,-38-180-14 0 0,-12-47-284 0 0,-107-155 46 0 0,60 50-42 0 0,32 74 99 0 0,21 28 274 0 0,1 28-427 0 0,2 0 0 0 0,1 0-1 0 0,1 0 1 0 0,0 0-1 0 0,2 0 1 0 0,0 0-1 0 0,3 5-28 0 0,10 2 114 0 0,-14-34 92 0 0,-1-15-191 0 0,-1 1-1 0 0,-2 0 1 0 0,0-1-1 0 0,0 1 0 0 0,-3-9-14 0 0,-39-143 90 0 0,30 148-18 0 0,12 20-69 0 0,7 15-14 0 0,-3-3 11 0 0,18 46-57 0 0,3-2-1 0 0,25 37 58 0 0,-46-81-20 0 0,2-1 1 0 0,-1 0-1 0 0,1 0 0 0 0,0 0 1 0 0,0-1-1 0 0,1 0 0 0 0,0 0 1 0 0,5 3 19 0 0,-8-8-15 0 0,1-1 0 0 0,-1 0 1 0 0,0 0-1 0 0,0 0 0 0 0,1 0 1 0 0,-1-1-1 0 0,0 1 0 0 0,0-1 1 0 0,1 0-1 0 0,-1 0 0 0 0,0-1 1 0 0,0 0-1 0 0,0 1 0 0 0,0-1 1 0 0,-1 0-1 0 0,1-1 0 0 0,0 1 1 0 0,-1-1-1 0 0,0 1 0 0 0,0-1 1 0 0,1 0-1 0 0,-1 0 0 0 0,2-3 15 0 0,-4 4-8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1:32:04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1385 2704 0 0,'9'-9'6'0'0,"0"2"0"0"0,0-1 0 0 0,0 1 0 0 0,1 1 0 0 0,0-1 0 0 0,0 2 0 0 0,1-1 0 0 0,5 0-6 0 0,-8 2 5 0 0,66-35 35 0 0,11-33 52 0 0,136-65 259 0 0,-99 51-78 0 0,12 3 25 0 0,137-90-12 0 0,-138 80-223 0 0,6 17 28 0 0,-34 3 27 0 0,-61 46-76 0 0,-14 9-14 0 0,14-6 6 0 0,-3 0-4 0 0,17-20 32 0 0,52-28 101 0 0,9 15-20 0 0,105-76 242 0 0,-103 79-57 0 0,-55 19 65 0 0,-61 37 126 0 0,-5-2-471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08.9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1495 6733,'-19'-6,"0"0,0-1,1-1,-1 0,2-2,-1 0,2-1,-1 0,1-2,1 0,0-1,-1-2,-10-13,1-1,1-2,2 0,1-1,-10-24,29 54,-101-200,8-4,-37-129,13-13,-3-72,-83-489,-78-344,259 1115,6-1,6-1,5-23,13 56,3 0,21-81,-19 122,29-159,29-71,-42 179,25-76,131-213,-51 160,-128 242,0 0,0 1,0-1,1 1,0 0,0 0,0 1,0-1,0 1,1 0,-1 1,1 0,0-1,0 2,0-1,3 0,10-4,65-21,1 4,84-12,-94 28,1 2,56 6,-75 0,-19 2,0 1,0 3,0 1,-1 1,20 10,8 0,145 42,125 58,-321-114,-1 0,0 1,0 0,-1 1,1 1,-1 0,-1 0,0 1,0 1,-1 0,0 0,9 12,62 134,-23-38,120 156,-158-243,62 88,-5 3,-6 4,-5 3,-6 3,-4 6,101 432,-150-541,30 125,-7 0,7 132,-25 22,-17 80,2-277,3-94,0 66,-3 1,-4-1,-3 1,-4-2,-15 42,-13 32,22-78,-3-1,-20 44,36-108,0-1,-1 0,0-1,0 0,-2 0,1-1,-8 6,-21 25,-50 68,-18 51,69-114,-2-3,-2-1,-30 22,-80 62,86-85,-2-3,-39 15,-15 8,-73 39,133-66,-2-2,-54 17,86-36,-265 75,134-39,126-42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1:32:08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220 241 4512 0 0,'-10'0'35'0'0,"0"0"0"0"0,0 0 0 0 0,0 1 0 0 0,0 1 0 0 0,0 0 0 0 0,1 0 0 0 0,-1 1 0 0 0,1 0 0 0 0,-1 0 0 0 0,1 1 0 0 0,-2 1-35 0 0,-35 27 455 0 0,70-15-309 0 0,65 7-74 0 0,-56-18-58 0 0,-30-6-14 0 0,0 0 1 0 0,0 0-1 0 0,0 1 0 0 0,-1-1 1 0 0,1 1-1 0 0,0 0 1 0 0,0 0-1 0 0,0-1 0 0 0,0 2 1 0 0,0-1-1 0 0,-1 0 1 0 0,1 1-1 0 0,-1-1 0 0 0,1 1 1 0 0,-1 0-1 0 0,1 0 1 0 0,-1 0-1 0 0,0 0 0 0 0,0 0 1 0 0,0 0-1 0 0,0 0 1 0 0,0 1-1 0 0,-1-1 0 0 0,1 1 1 0 0,-1 0-1 0 0,0-1 1 0 0,1 1-1 0 0,-1 0 0 0 0,0 0 1 0 0,-1 0-1 0 0,1-1 1 0 0,0 1-1 0 0,-1 0 0 0 0,0 0 1 0 0,1 0-1 0 0,-1 0 1 0 0,0 0-1 0 0,-1 0 0 0 0,1 0 1 0 0,-1 2-1 0 0,-1-2 0 0 0,0 0-1 0 0,0-1 1 0 0,0 1 0 0 0,0-1-1 0 0,-1 1 1 0 0,1-1 0 0 0,-1 0 0 0 0,1 0-1 0 0,-1 0 1 0 0,0-1 0 0 0,0 1-1 0 0,0 0 1 0 0,0-1 0 0 0,0 0-1 0 0,0 0 1 0 0,-1 0 0 0 0,1 0 0 0 0,0 0-1 0 0,0-1 1 0 0,-1 1 0 0 0,1-1-1 0 0,0 0 1 0 0,-1 0 0 0 0,1 0 0 0 0,0-1-1 0 0,-4 0 1 0 0,-7 2 0 0 0,-132 5-64 0 0,116-12-16 0 0,35 0 40 0 0,-3 4 32 0 0</inkml:trace>
  <inkml:trace contextRef="#ctx0" brushRef="#br0" timeOffset="406.154">342 23 3808 0 0,'0'0'31'0'0,"1"14"55"0"0,3 35 109 0 0,-1 0 0 0 0,-3 1 0 0 0,-4 21-195 0 0,1 18 163 0 0,11-14 43 0 0,3-63-152 0 0,-10-11-43 0 0</inkml:trace>
  <inkml:trace contextRef="#ctx0" brushRef="#br0" timeOffset="742.264">229 275 3912 0 0,'0'0'25'0'0,"0"0"5"0"0,0 0-4 0 0,15-5 101 0 0,45-13 118 0 0,1-3-161 0 0,-2-9 59 0 0,-50 24-127 0 0</inkml:trace>
  <inkml:trace contextRef="#ctx0" brushRef="#br0" timeOffset="1332.035">438 332 4512 0 0,'0'0'19'0'0,"0"0"9"0"0,2 1-3 0 0,1 1-11 0 0,1-1 1 0 0,0 1-1 0 0,-1-1 0 0 0,1 0 1 0 0,0 0-1 0 0,0 0 0 0 0,0 0 1 0 0,0-1-1 0 0,0 0 1 0 0,0 0-1 0 0,0 0 0 0 0,0 0 1 0 0,0 0-1 0 0,0-1 1 0 0,0 0-1 0 0,0 1 0 0 0,-1-1 1 0 0,1-1-1 0 0,0 1 0 0 0,0-1 1 0 0,-1 1-1 0 0,1-1 1 0 0,2-2-15 0 0,-5 2 10 0 0,1-1 0 0 0,0 1 0 0 0,-1 0 0 0 0,0-1 1 0 0,1 1-1 0 0,-1-1 0 0 0,0 1 0 0 0,0-1 0 0 0,-1 0 1 0 0,1 1-1 0 0,-1-1 0 0 0,1 0 0 0 0,-1 0 0 0 0,0 1 1 0 0,0-1-1 0 0,0 0 0 0 0,0 0 0 0 0,0 0 0 0 0,-1 1 1 0 0,1-1-1 0 0,-1 0 0 0 0,0 1 0 0 0,0-1 1 0 0,0 0-1 0 0,0 1 0 0 0,0-1 0 0 0,0 1 0 0 0,-1 0 1 0 0,1-1-1 0 0,-1 1 0 0 0,0 0 0 0 0,-1-1-10 0 0,3 2 3 0 0,0 0 0 0 0,-1 0 0 0 0,1 0-1 0 0,-1 0 1 0 0,0 0 0 0 0,1 0 0 0 0,-1 0-1 0 0,0 0 1 0 0,1 0 0 0 0,-1 0 0 0 0,0 1 0 0 0,0-1-1 0 0,0 0 1 0 0,0 1 0 0 0,0-1 0 0 0,0 0 0 0 0,0 1-1 0 0,0-1 1 0 0,0 1 0 0 0,0 0 0 0 0,0-1-1 0 0,0 1 1 0 0,0 0 0 0 0,0-1 0 0 0,0 1 0 0 0,-1 0-1 0 0,1 0 1 0 0,0 0 0 0 0,0 0 0 0 0,0 0 0 0 0,0 0-1 0 0,0 1 1 0 0,0-1 0 0 0,-1 0 0 0 0,1 0-1 0 0,0 1 1 0 0,0-1 0 0 0,0 1 0 0 0,0-1 0 0 0,0 1-1 0 0,0-1 1 0 0,0 1 0 0 0,0 0 0 0 0,0-1 0 0 0,0 2-3 0 0,-45 59 174 0 0,44-59-163 0 0,0 1 0 0 0,1-1 1 0 0,0 1-1 0 0,-1 0 0 0 0,1-1 0 0 0,0 1 0 0 0,1 0 0 0 0,-1-1 0 0 0,0 1 0 0 0,1 0 1 0 0,-1 0-1 0 0,1 0 0 0 0,0 0 0 0 0,0 0 0 0 0,0-1 0 0 0,1 1 0 0 0,-1 0 0 0 0,0 0 1 0 0,1 0-1 0 0,0-1 0 0 0,0 1 0 0 0,0 0 0 0 0,0 0 0 0 0,0-1 0 0 0,0 1 0 0 0,1-1 1 0 0,-1 1-1 0 0,1-1 0 0 0,1 1-11 0 0,3-1 11 0 0,0 0 1 0 0,1 0-1 0 0,-1-1 1 0 0,0 0 0 0 0,1 0-1 0 0,-1-1 1 0 0,1 0-1 0 0,-1 0 1 0 0,1-1-1 0 0,-1 1 1 0 0,0-1-1 0 0,1-1 1 0 0,-1 1 0 0 0,0-1-1 0 0,0 0 1 0 0,0-1-1 0 0,0 1 1 0 0,5-4-12 0 0,8-10 40 0 0,-14 12-32 0 0</inkml:trace>
  <inkml:trace contextRef="#ctx0" brushRef="#br0" timeOffset="2145.607">594 202 4616 0 0,'0'0'23'0'0,"0"0"-6"0"0,0 0-1 0 0,0 0 0 0 0,0 0 0 0 0,0 0-1 0 0,0 0-5 0 0,0 1 10 0 0,52 80 480 0 0,-34-50-179 0 0,-18-31-294 0 0,-3-21 162 0 0,-9-19-87 0 0,11 39-98 0 0,1-1 0 0 0,-1 0 0 0 0,1 1 0 0 0,-1-1-1 0 0,1 0 1 0 0,0 1 0 0 0,0-1 0 0 0,0 1 0 0 0,0-1 0 0 0,0 0 0 0 0,0 1 0 0 0,1-1 0 0 0,-1 0 0 0 0,1 1 0 0 0,-1-1 0 0 0,1 1 0 0 0,-1-1-1 0 0,1 1 1 0 0,0-1 0 0 0,0 1 0 0 0,-1-1 0 0 0,1 1 0 0 0,0 0 0 0 0,0-1 0 0 0,1 1 0 0 0,-1 0 0 0 0,0 0 0 0 0,0 0 0 0 0,1 0 0 0 0,-1 0 0 0 0,0 0-1 0 0,1 0 1 0 0,-1 0 0 0 0,1 1 0 0 0,-1-1 0 0 0,1 0-4 0 0,-1 1 0 0 0,1-1 3 0 0,0 0-1 0 0,1-1 1 0 0,-1 1-1 0 0,1 1 0 0 0,-1-1 1 0 0,1 0-1 0 0,-1 0 1 0 0,1 1-1 0 0,-1 0 1 0 0,1-1-1 0 0,0 1 0 0 0,-1 0 1 0 0,1 0-1 0 0,0 0 1 0 0,-1 1-1 0 0,1-1 0 0 0,1 1-2 0 0,40 11 66 0 0,-1 7 44 0 0,-42-19-107 0 0,0 0-1 0 0,0 1 1 0 0,0-1-1 0 0,0 0 0 0 0,0 0 1 0 0,0 0-1 0 0,-1 0 1 0 0,1 0-1 0 0,0-1 0 0 0,0 1 1 0 0,0 0-1 0 0,0 0 0 0 0,0-1 1 0 0,0 1-1 0 0,0 0 1 0 0,0-1-1 0 0,0 1 0 0 0,0-1 1 0 0,0 1-1 0 0,-1-1 1 0 0,1 0-1 0 0,0 1 0 0 0,0-1 1 0 0,-1 0-1 0 0,1 1 0 0 0,0-1 1 0 0,-1 0-1 0 0,1 0 1 0 0,-1 0-1 0 0,1 0 0 0 0,-1 1 1 0 0,1-1-1 0 0,-1 0 0 0 0,0 0 1 0 0,1 0-1 0 0,-1 0 1 0 0,0 0-1 0 0,0 0 0 0 0,0 0 1 0 0,0 0-1 0 0,0 0 1 0 0,0 0-1 0 0,0 0 0 0 0,0 0 1 0 0,0 0-1 0 0,0 0 0 0 0,0 0 1 0 0,-1 0-1 0 0,1 0 1 0 0,0 0-1 0 0,-1 0 0 0 0,1 0 1 0 0,-1 1-1 0 0,1-1 1 0 0,-1 0-1 0 0,1 0 0 0 0,-1 0 1 0 0,0 1-1 0 0,1-1 0 0 0,-1 0 1 0 0,0 0-3 0 0,-1-1-1 0 0,1 0 0 0 0,0 1 1 0 0,-1-1-1 0 0,1 0 0 0 0,-1 1 0 0 0,0-1 1 0 0,0 1-1 0 0,1 0 0 0 0,-1 0 1 0 0,0-1-1 0 0,0 1 0 0 0,0 0 0 0 0,0 1 1 0 0,0-1-1 0 0,-1 0 0 0 0,1 0 0 0 0,0 1 1 0 0,0 0-1 0 0,0-1 0 0 0,-1 1 0 0 0,1 0 1 0 0,0 0-1 0 0,0 0 0 0 0,-1 0 1 0 0,1 0-1 0 0,0 1 0 0 0,0-1 0 0 0,0 1 1 0 0,0 0-1 0 0,-1-1 0 0 0,1 1 0 0 0,0 0 1 0 0,0 0-1 0 0,0 0 0 0 0,0 0 1 0 0,1 1-1 0 0,-1-1 0 0 0,0 0 0 0 0,0 1 1 0 0,1 0-1 0 0,-1-1 0 0 0,0 2 1 0 0,0 0-1 0 0,-1 1 0 0 0,1-1 0 0 0,0 1 0 0 0,0 0-1 0 0,1 0 1 0 0,-1 0 0 0 0,1 0 0 0 0,0 0 0 0 0,0 0 0 0 0,0 0-1 0 0,1 0 1 0 0,-1 0 0 0 0,1 1 0 0 0,0-1 0 0 0,0 0 0 0 0,1 0 0 0 0,-1 0-1 0 0,1 0 1 0 0,0 1 0 0 0,0-1 0 0 0,0 0 0 0 0,0 0 0 0 0,1-1 0 0 0,0 1-1 0 0,0 0 1 0 0,0 0 0 0 0,0-1 0 0 0,0 1 0 0 0,2 0 1 0 0,-2-2-1 0 0,0 1 1 0 0,1-1-1 0 0,-1 0 1 0 0,1-1-1 0 0,0 1 1 0 0,-1 0 0 0 0,1-1-1 0 0,0 1 1 0 0,0-1-1 0 0,0 0 1 0 0,0 0-1 0 0,0 0 1 0 0,0-1-1 0 0,0 1 1 0 0,0-1-1 0 0,1 1 1 0 0,1-1 0 0 0,56-14 0 0 0,-54 10 0 0 0</inkml:trace>
  <inkml:trace contextRef="#ctx0" brushRef="#br0" timeOffset="2629.871">947 157 4816 0 0,'0'0'25'0'0,"-4"14"87"0"0,-5 88 433 0 0,10-101-531 0 0,1 1-1 0 0,0-1 1 0 0,-1 0-1 0 0,1 0 1 0 0,0 0-1 0 0,0 0 0 0 0,0 0 1 0 0,0 0-1 0 0,0 0 1 0 0,0-1-1 0 0,0 1 1 0 0,0-1-1 0 0,0 1 0 0 0,0-1 1 0 0,0 0-1 0 0,0 0 1 0 0,0 0-1 0 0,0 0 1 0 0,0 0-1 0 0,0 0 0 0 0,0 0 1 0 0,1-1-1 0 0,-1 1 1 0 0,0-1-1 0 0,0 0 1 0 0,0 1-1 0 0,-1-1 0 0 0,1 0 1 0 0,2-1-14 0 0,1 0 6 0 0,1-1 0 0 0,-1 1 0 0 0,1-1 0 0 0,-1 0 0 0 0,0 0 0 0 0,0-1 0 0 0,0 1 0 0 0,0-1 1 0 0,-1 0-1 0 0,0 0 0 0 0,1-1 0 0 0,-2 0 0 0 0,1 1 0 0 0,0-1 0 0 0,-1 0 0 0 0,1-3-6 0 0,-3 7 1 0 0,-1 0 0 0 0,1 0 0 0 0,-1 0 0 0 0,0 0 0 0 0,0 0-1 0 0,1 0 1 0 0,-1 0 0 0 0,0-1 0 0 0,0 1 0 0 0,0 0 0 0 0,0 0 0 0 0,0 0 0 0 0,0 0-1 0 0,-1 0 1 0 0,1 0 0 0 0,0 0 0 0 0,-1 0 0 0 0,1 0 0 0 0,0 0 0 0 0,-1 0 0 0 0,1 0 0 0 0,-1 0-1 0 0,1 0 1 0 0,-1 0 0 0 0,0 0 0 0 0,0 0 0 0 0,1 0 0 0 0,-1 0 0 0 0,0 1 0 0 0,0-1-1 0 0,0 0 1 0 0,0 1 0 0 0,1-1 0 0 0,-1 1 0 0 0,0-1 0 0 0,0 1 0 0 0,-1-1-1 0 0,-42-13 20 0 0,20 16-10 0 0,21-2-10 0 0</inkml:trace>
  <inkml:trace contextRef="#ctx0" brushRef="#br0" timeOffset="4606.607">1114 71 4216 0 0,'0'0'9'0'0,"0"0"5"0"0,16-7 35 0 0,60 2 223 0 0,-76 5-266 0 0,1-1-1 0 0,0 1 1 0 0,-1 0 0 0 0,1 0-1 0 0,0 0 1 0 0,-1 0 0 0 0,1 0 0 0 0,0 0-1 0 0,0 0 1 0 0,-1 0 0 0 0,1 0-1 0 0,0 0 1 0 0,-1 0 0 0 0,1 1 0 0 0,0-1-1 0 0,-1 0 1 0 0,1 0 0 0 0,0 1 0 0 0,-1-1-1 0 0,1 0 1 0 0,-1 1 0 0 0,1-1-1 0 0,0 0 1 0 0,-1 1 0 0 0,1-1 0 0 0,-1 1-1 0 0,1-1 1 0 0,-1 1 0 0 0,0 0-1 0 0,1-1 1 0 0,-1 1 0 0 0,1-1 0 0 0,-1 1-1 0 0,0 0 1 0 0,0-1 0 0 0,1 1-1 0 0,-1 0 1 0 0,0-1 0 0 0,0 1 0 0 0,0 0-1 0 0,0-1 1 0 0,0 1 0 0 0,1 0-1 0 0,-1-1 1 0 0,-1 1-6 0 0,-5 64 72 0 0,6-64-70 0 0,0 0 0 0 0,0-1 1 0 0,-1 1-1 0 0,1 0 0 0 0,0 0 0 0 0,-1 0 0 0 0,1 0 0 0 0,0-1 0 0 0,-1 1 0 0 0,1 0 1 0 0,-1 0-1 0 0,1-1 0 0 0,-1 1 0 0 0,0 0 0 0 0,1-1 0 0 0,-1 1 0 0 0,0 0 1 0 0,1-1-1 0 0,-1 1 0 0 0,0-1 0 0 0,0 1 0 0 0,0-1 0 0 0,1 0 0 0 0,-1 1 0 0 0,0-1 1 0 0,0 0-1 0 0,0 0 0 0 0,0 1 0 0 0,0-1 0 0 0,1 0 0 0 0,-1 0 0 0 0,0 0 1 0 0,0 0-1 0 0,0 0 0 0 0,0 0 0 0 0,0 0 0 0 0,0 0 0 0 0,0-1 0 0 0,1 1 0 0 0,-1 0 1 0 0,-1-1-3 0 0,-7 1-9 0 0,-40 6 89 0 0,48-4-75 0 0,0-1-1 0 0,0 1 1 0 0,0-1 0 0 0,0 1 0 0 0,0-1 0 0 0,0 1 0 0 0,0 0-1 0 0,1-1 1 0 0,-1 1 0 0 0,1 0 0 0 0,-1 0 0 0 0,1 0-1 0 0,0-1 1 0 0,0 1 0 0 0,-1 0 0 0 0,1 0 0 0 0,1 0 0 0 0,-1-1-1 0 0,0 1 1 0 0,0 0 0 0 0,1 0 0 0 0,-1 0 0 0 0,1-1-1 0 0,-1 1 1 0 0,1 0 0 0 0,0-1 0 0 0,0 1 0 0 0,-1 0-1 0 0,1-1 1 0 0,0 1 0 0 0,1-1 0 0 0,-1 1 0 0 0,0-1 0 0 0,0 0-1 0 0,1 0 1 0 0,-1 1 0 0 0,1-1-5 0 0,6 13 13 0 0,27 34-12 0 0,-35-48-2 0 0,1 1 0 0 0,-1 0 0 0 0,1-1 0 0 0,0 1 0 0 0,-1-1 1 0 0,1 0-1 0 0,0 1 0 0 0,0-1 0 0 0,-1 1 0 0 0,1-1 0 0 0,0 0 0 0 0,0 0 0 0 0,-1 1 1 0 0,1-1-1 0 0,0 0 0 0 0,0 0 0 0 0,0 0 0 0 0,0 0 0 0 0,-1 0 0 0 0,1 0 0 0 0,0 0 1 0 0,0 0-1 0 0,0 0 0 0 0,0 0 0 0 0,-1-1 0 0 0,1 1 0 0 0,0 0 0 0 0,0-1 0 0 0,0 1 0 0 0,-1 0 1 0 0,1-1-1 0 0,0 1 0 0 0,-1-1 0 0 0,1 1 0 0 0,0-1 0 0 0,-1 1 0 0 0,1-1 0 0 0,-1 0 1 0 0,1 1-1 0 0,-1-1 0 0 0,1 0 0 0 0,-1 1 0 0 0,1-1 0 0 0,-1 0 1 0 0,48-22-33 0 0,-46 22 33 0 0</inkml:trace>
  <inkml:trace contextRef="#ctx0" brushRef="#br0" timeOffset="4919.034">1278 76 4120 0 0,'0'0'9'0'0,"1"12"29"0"0,29 36 62 0 0,2 8-32 0 0,-24 2-19 0 0,-8-54-41 0 0</inkml:trace>
  <inkml:trace contextRef="#ctx0" brushRef="#br0" timeOffset="5200.219">1333 160 3408 0 0,'0'0'9'0'0,"0"-9"134"0"0,49 9 312 0 0,-29-1-279 0 0,-17 0-159 0 0</inkml:trace>
  <inkml:trace contextRef="#ctx0" brushRef="#br0" timeOffset="5613.218">1497 1 3312 0 0,'0'0'24'0'0,"0"0"1"0"0,0 0 5 0 0,0 0-6 0 0,0 0-4 0 0,-2 20 225 0 0,-12 65 288 0 0,11-71-476 0 0,1 0-1 0 0,0-1 1 0 0,1 1-1 0 0,1 0 1 0 0,0 0 0 0 0,1 0-1 0 0,1 6-56 0 0,-2-16 22 0 0,0 1-5 0 0</inkml:trace>
  <inkml:trace contextRef="#ctx0" brushRef="#br0" timeOffset="5926.785">1491 138 3712 0 0,'1'1'17'0'0,"59"39"269"0"0,-47-24 236 0 0,-13-16-499 0 0</inkml:trace>
  <inkml:trace contextRef="#ctx0" brushRef="#br0" timeOffset="6254.834">1508 104 4120 0 0,'77'-1'8'0'0,"-74"0"-10"0"0,1 0 0 0 0,0 0 0 0 0,-1-1 0 0 0,1 0 0 0 0,-1 0 0 0 0,1 0 0 0 0,-1 0 0 0 0,0 0 0 0 0,0-1 0 0 0,0 0 0 0 0,0 1 0 0 0,0-1 0 0 0,-1 0 0 0 0,1 0 0 0 0,-1-1 0 0 0,0 1 0 0 0,0 0 0 0 0,0-1 0 0 0,0 1 1 0 0,-1-1-1 0 0,2-2 2 0 0,-2 2-7 0 0</inkml:trace>
  <inkml:trace contextRef="#ctx0" brushRef="#br0" timeOffset="6504.776">1637 23 2608 0 0,'-1'4'26'0'0,"-1"0"0"0"0,1 0 1 0 0,-1 1-1 0 0,1-1 0 0 0,1 0 0 0 0,-1 1 0 0 0,0-1 1 0 0,1 1-1 0 0,0 0 0 0 0,0-1 0 0 0,1 1 1 0 0,-1-1-1 0 0,1 1 0 0 0,0-1 0 0 0,0 0 0 0 0,0 1 1 0 0,1-1-1 0 0,-1 0 0 0 0,1 0 0 0 0,0 0 1 0 0,1 0-1 0 0,-1 0 0 0 0,1 0 0 0 0,1 1-26 0 0,34 47 115 0 0,-32-40-75 0 0,-5-11-32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1:32:18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52 104 4816 0 0,'0'0'40'0'0,"0"0"1"0"0,0 0 5 0 0,0 0-6 0 0,0 0-7 0 0,-12 3 335 0 0,-5 14-30 0 0,15-16-326 0 0,0 1-1 0 0,0-1 1 0 0,1 1-1 0 0,-1 0 0 0 0,0 0 1 0 0,1 0-1 0 0,0 0 0 0 0,-1 0 1 0 0,1 0-1 0 0,0 0 0 0 0,0 0 1 0 0,0 0-1 0 0,0 1 0 0 0,0-1 1 0 0,1 0-1 0 0,-1 1 0 0 0,1-1 1 0 0,-1 0-1 0 0,1 1 1 0 0,0-1-1 0 0,0 1 0 0 0,0-1 1 0 0,0 1-1 0 0,1-1 0 0 0,-1 0 1 0 0,1 1-1 0 0,-1-1 0 0 0,1 0 1 0 0,0 1-1 0 0,0-1 0 0 0,0 0 1 0 0,0 0-1 0 0,0 0 0 0 0,0 0 1 0 0,1 0-12 0 0,46 26 65 0 0,-46-27-64 0 0,-1 0 0 0 0,0-1 0 0 0,1 1-1 0 0,-1-1 1 0 0,0 1 0 0 0,0-1 0 0 0,1 0 0 0 0,-1 0 0 0 0,0 1 0 0 0,0-1 0 0 0,1 0 0 0 0,-1 0 0 0 0,0 0 0 0 0,1 0 0 0 0,-1 0 0 0 0,0-1 0 0 0,0 1 0 0 0,1 0 0 0 0,-1 0 0 0 0,0-1 0 0 0,0 1-1 0 0,1-1 1 0 0,-1 1 0 0 0,0-1 0 0 0,0 0 0 0 0,0 1 0 0 0,0-1 0 0 0,0 0 0 0 0,0 0 0 0 0,0 0 0 0 0,0 0 0 0 0,0 0 0 0 0,0 0-1 0 0,0-1 1 0 0,-1-1 1 0 0,1 1-1 0 0,-1 0 0 0 0,1-1 1 0 0,-1 1-1 0 0,0-1 0 0 0,0 1 1 0 0,0-1-1 0 0,0 1 1 0 0,0 0-1 0 0,0-1 0 0 0,-1 1 1 0 0,0-1-1 0 0,1 1 0 0 0,-1 0 1 0 0,0-1-1 0 0,0 1 1 0 0,0 0-1 0 0,0 0 0 0 0,0 0 1 0 0,-1 0-1 0 0,1 0 0 0 0,-1 0 1 0 0,1 0-1 0 0,-1 0 1 0 0,0 0-1 0 0,1 1 0 0 0,-1-1 1 0 0,-1 0-2 0 0,-13-18 9 0 0,1 4 32 0 0,15 16-29 0 0,0 0-2 0 0,0 0-2 0 0,0 0 0 0 0,0 0 0 0 0,5 0 17 0 0,-4 0-10 0 0</inkml:trace>
  <inkml:trace contextRef="#ctx0" brushRef="#br0" timeOffset="312.419">253 60 5520 0 0,'0'0'42'0'0,"0"0"12"0"0,0 0 0 0 0,8 19 357 0 0,-7 48 148 0 0,-16 5 30 0 0,13-67-532 0 0,2-4-31 0 0</inkml:trace>
  <inkml:trace contextRef="#ctx0" brushRef="#br0" timeOffset="584.848">247 169 5520 0 0,'27'2'237'0'0,"48"-4"44"0"0,-55 2-145 0 0,-17 1-118 0 0</inkml:trace>
  <inkml:trace contextRef="#ctx0" brushRef="#br0" timeOffset="1132.825">74 301 5224 0 0,'0'0'9'0'0,"0"0"5"0"0,0 0-4 0 0,0 0 4 0 0,0 0-4 0 0,0 0 4 0 0,0 0-4 0 0,0 0 8 0 0,0 0 12 0 0,0 0 8 0 0,3 16 125 0 0,-5 24 161 0 0,3-39-309 0 0,1 0-1 0 0,-1 1 0 0 0,0-1 0 0 0,0 0 0 0 0,0 0 0 0 0,1 0 1 0 0,-1 0-1 0 0,1 0 0 0 0,-1 0 0 0 0,1 0 0 0 0,-1 0 0 0 0,1-1 1 0 0,-1 1-1 0 0,1-1 0 0 0,0 1 0 0 0,-1-1 0 0 0,1 1 0 0 0,0-1 1 0 0,0 0-1 0 0,-1 0 0 0 0,1 0 0 0 0,0 0 0 0 0,-1 0 0 0 0,3-1-14 0 0,89-4 294 0 0,-55-3-133 0 0,-20 9-74 0 0,-17-1-87 0 0</inkml:trace>
  <inkml:trace contextRef="#ctx0" brushRef="#br0" timeOffset="1742.052">442 20 4512 0 0,'2'0'9'0'0,"53"-1"207"0"0,35 1 71 0 0,-73-5-200 0 0,-14 6-70 0 0</inkml:trace>
  <inkml:trace contextRef="#ctx0" brushRef="#br0" timeOffset="2195.073">457 32 3808 0 0,'0'0'15'0'0,"0"0"-6"0"0,0 0-1 0 0,0 0 0 0 0,0 0 0 0 0,2 11 19 0 0,0-10-25 0 0,0 0 1 0 0,-1 0 0 0 0,1 0-1 0 0,-1 0 1 0 0,1 0 0 0 0,-1 0 0 0 0,0 1-1 0 0,1-1 1 0 0,-1 0 0 0 0,0 1-1 0 0,0-1 1 0 0,0 1 0 0 0,0-1-1 0 0,0 1 1 0 0,0 0 0 0 0,0-1 0 0 0,-1 1-1 0 0,1 0 1 0 0,-1 0 0 0 0,1-1-1 0 0,-1 1 1 0 0,0 0 0 0 0,1 0 0 0 0,-1 0-1 0 0,0 0 1 0 0,0 0 0 0 0,0-1-1 0 0,-1 1 1 0 0,1 0 0 0 0,0 0 0 0 0,-1 1-3 0 0,-4 44 41 0 0,45-36-48 0 0,16-12-10 0 0,-52 1 17 0 0</inkml:trace>
  <inkml:trace contextRef="#ctx0" brushRef="#br0" timeOffset="2429.392">530 180 3408 0 0,'0'1'0'0'0,"-1"0"0"0"0,0 0 0 0 0,0 0 16 0 0,-1 1 16 0 0,2-1-8 0 0,-1 0 0 0 0,1 1 0 0 0,-1 0-8 0 0,1-1 0 0 0,-1 1 0 0 0,1 0 32 0 0,-2 0-8 0 0,1 1 8 0 0,0-1 0 0 0,1-1-24 0 0,0 2 16 0 0,-1-2-8 0 0</inkml:trace>
  <inkml:trace contextRef="#ctx0" brushRef="#br0" timeOffset="2694.955">428 242 4008 0 0,'0'0'8'0'0,"0"0"0"0"0,0 0 3 0 0,19 2 82 0 0,38-15 140 0 0,29 9 61 0 0,-74 3-260 0 0,-5 1-11 0 0</inkml:trace>
  <inkml:trace contextRef="#ctx0" brushRef="#br0" timeOffset="3116.73">457 343 5520 0 0,'0'0'26'0'0,"1"0"9"0"0,109-23 368 0 0,-61 24-153 0 0,-59 27-220 0 0,3-21-38 0 0,5-6 8 0 0</inkml:trace>
  <inkml:trace contextRef="#ctx0" brushRef="#br0" timeOffset="3366.672">499 399 4312 0 0,'20'-4'40'0'0,"44"-5"112"0"0,-62 10-136 0 0</inkml:trace>
  <inkml:trace contextRef="#ctx0" brushRef="#br0" timeOffset="3843.66">476 418 5224 0 0,'0'0'8'0'0,"-1"1"0"0"0,-1 4 17 0 0,1-1 1 0 0,-1 1-1 0 0,1-1 1 0 0,0 1-1 0 0,0-1 0 0 0,0 1 1 0 0,0 0-1 0 0,1 0 1 0 0,0-1-1 0 0,0 1 1 0 0,1 4-26 0 0,-1 2 150 0 0,2-9-138 0 0,-1-1 0 0 0,1 1 0 0 0,-1-1 0 0 0,1 0 0 0 0,0 1 0 0 0,-1-1 0 0 0,1 0 0 0 0,0 0 0 0 0,0 0 0 0 0,0 0 0 0 0,0-1 0 0 0,0 1 0 0 0,0 0 0 0 0,0-1 0 0 0,0 0 0 0 0,0 1 0 0 0,0-1 0 0 0,1 0-1 0 0,-1 0 1 0 0,0 0 0 0 0,0 0 0 0 0,0 0 0 0 0,0-1 0 0 0,0 1 0 0 0,2-1-12 0 0,52-4 111 0 0,-26-6-37 0 0,2-4 52 0 0,-25 12 106 0 0,-7 3-216 0 0</inkml:trace>
  <inkml:trace contextRef="#ctx0" brushRef="#br0" timeOffset="4499.757">747 158 4120 0 0,'0'0'25'0'0,"0"0"6"0"0,-1-1 1 0 0,1 0-17 0 0,-1 1 0 0 0,1-1-1 0 0,-1 1 1 0 0,1 0 0 0 0,-1-1 0 0 0,0 1 0 0 0,1-1 0 0 0,-1 1 0 0 0,0 0 0 0 0,1 0-1 0 0,-1 0 1 0 0,0-1 0 0 0,1 1 0 0 0,-1 0 0 0 0,0 0 0 0 0,0 0 0 0 0,1 0 0 0 0,-1 0-1 0 0,0 0 1 0 0,1 0 0 0 0,-1 0 0 0 0,0 0 0 0 0,1 1 0 0 0,-1-1 0 0 0,0 0 0 0 0,1 0-1 0 0,-1 1 1 0 0,0-1 0 0 0,1 0 0 0 0,-1 1 0 0 0,0-1 0 0 0,1 0 0 0 0,-1 1 0 0 0,1-1-1 0 0,-1 1 1 0 0,1-1 0 0 0,-1 1 0 0 0,1 0 0 0 0,-1-1 0 0 0,1 1 0 0 0,0-1-15 0 0,-6 5-10 0 0,4-4 23 0 0,0 0 1 0 0,0 1-1 0 0,1-1 1 0 0,-1 1-1 0 0,1-1 1 0 0,-1 1-1 0 0,1-1 1 0 0,-1 1-1 0 0,1 0 1 0 0,0 0-1 0 0,-1 0 1 0 0,1 0-1 0 0,0 0 1 0 0,1 0-1 0 0,-1 0 1 0 0,0 0-1 0 0,1 0 1 0 0,-1 0-1 0 0,1 1 1 0 0,-1-1-1 0 0,1 0 1 0 0,0 0-1 0 0,0 1 1 0 0,0-1-1 0 0,0 0 1 0 0,0 0-1 0 0,1 0 1 0 0,-1 1-1 0 0,1-1 1 0 0,0 0-1 0 0,-1 0 1 0 0,1 0-1 0 0,0 0 1 0 0,0 0-1 0 0,0 0 1 0 0,0 0-1 0 0,1 0 1 0 0,-1 0-1 0 0,0-1 1 0 0,1 1-1 0 0,-1 0 1 0 0,1-1-14 0 0,1 2 8 0 0,-2-1 0 0 0,1 0 0 0 0,-1 0-1 0 0,1 0 1 0 0,0 0-1 0 0,0-1 1 0 0,0 1-1 0 0,0-1 1 0 0,0 1-1 0 0,0-1 1 0 0,0 0 0 0 0,0 1-1 0 0,1-1 1 0 0,-1 0-1 0 0,0-1 1 0 0,1 1-1 0 0,-1 0 1 0 0,2 0-8 0 0,-3-1 4 0 0,1 0-1 0 0,-1 1 1 0 0,0-1 0 0 0,0 0-1 0 0,1 1 1 0 0,-1-1 0 0 0,0 0 0 0 0,1 0-1 0 0,-1 0 1 0 0,0 0 0 0 0,1 0 0 0 0,-1-1-1 0 0,0 1 1 0 0,1 0 0 0 0,-1-1 0 0 0,0 1-1 0 0,0 0 1 0 0,0-1 0 0 0,1 0-1 0 0,-1 1 1 0 0,0-1 0 0 0,0 0 0 0 0,0 1-1 0 0,0-1 1 0 0,0 0 0 0 0,0 0 0 0 0,0 0-1 0 0,0 0 1 0 0,0 0 0 0 0,-1 0 0 0 0,1 0-1 0 0,0 0 1 0 0,-1 0 0 0 0,1 0-1 0 0,0-1 1 0 0,-1 1 0 0 0,0 0 0 0 0,1 0-1 0 0,-1-1 1 0 0,0 1 0 0 0,1 0 0 0 0,-1-1-1 0 0,0 1 1 0 0,0 0 0 0 0,0-1-4 0 0,-1-3 10 0 0,0-1-1 0 0,0 1 1 0 0,-1 0 0 0 0,0 0-1 0 0,0 0 1 0 0,0 0 0 0 0,-1 0 0 0 0,1 0-1 0 0,-1 1 1 0 0,0-1 0 0 0,0 1-1 0 0,-1 0 1 0 0,1 0 0 0 0,-1 0 0 0 0,0 0-1 0 0,-3-1-9 0 0,-17-21 61 0 0,22 13 27 0 0,4 13-80 0 0</inkml:trace>
  <inkml:trace contextRef="#ctx0" brushRef="#br0" timeOffset="4851.551">855 91 7024 0 0,'0'2'46'0'0,"12"154"1021"0"0,-7-107-670 0 0,-1-45-163 0 0,-4-4-226 0 0</inkml:trace>
  <inkml:trace contextRef="#ctx0" brushRef="#br0" timeOffset="5102.639">832 214 5320 0 0,'0'0'19'0'0,"21"-3"115"0"0,69 2 257 0 0,-65-3-279 0 0,-22 3-88 0 0</inkml:trace>
  <inkml:trace contextRef="#ctx0" brushRef="#br0" timeOffset="5578.558">991 88 6728 0 0,'47'-17'1'0'0,"15"15"62"0"0,-60 3-60 0 0,0-1-1 0 0,0 1 1 0 0,0 0 0 0 0,0 0-1 0 0,0 0 1 0 0,0 0 0 0 0,0 0 0 0 0,0 0-1 0 0,-1 0 1 0 0,1 1 0 0 0,0-1-1 0 0,-1 1 1 0 0,1-1 0 0 0,-1 1 0 0 0,1 0-1 0 0,-1 0 1 0 0,0-1 0 0 0,1 1-1 0 0,-1 0 1 0 0,0 0 0 0 0,0 0 0 0 0,-1 0-1 0 0,1 0 1 0 0,0 0 0 0 0,-1 1-1 0 0,1 0-2 0 0,2 13 3 0 0,-1 1-1 0 0,-1 0 1 0 0,-1-1-1 0 0,0 1 1 0 0,-1 0-1 0 0,-1-1 1 0 0,-1 5-3 0 0,-5 64-16 0 0,8-79 16 0 0</inkml:trace>
  <inkml:trace contextRef="#ctx0" brushRef="#br0" timeOffset="6090.472">1175 74 6728 0 0,'8'8'56'0'0,"-4"-4"-29"0"0,1 1 0 0 0,-1-1 0 0 0,0 1 1 0 0,0 0-1 0 0,0 0 0 0 0,-1 0 0 0 0,1 1 1 0 0,-1-1-1 0 0,-1 1 0 0 0,1 0 0 0 0,-1 0 0 0 0,0 0 1 0 0,0 0-1 0 0,-1 0 0 0 0,0 0 0 0 0,0 0 0 0 0,0 6-27 0 0,3 93 470 0 0,-4-105-458 0 0,0 0-4 0 0,0 0 0 0 0,0 0 0 0 0,0 0 0 0 0,-3-14 8 0 0,-12-50 8 0 0,15 63-30 0 0,-1 0 1 0 0,1 0-1 0 0,0 0 1 0 0,0 0-1 0 0,-1 0 1 0 0,1 0 0 0 0,0 0-1 0 0,0 0 1 0 0,0 0-1 0 0,0 0 1 0 0,1 0-1 0 0,-1 0 1 0 0,0 0-1 0 0,0 0 1 0 0,0 0-1 0 0,1 0 1 0 0,-1 0-1 0 0,1 0 1 0 0,-1 0-1 0 0,1 0 1 0 0,-1 0 0 0 0,1 1-1 0 0,-1-1 1 0 0,1 0-1 0 0,0 0 1 0 0,0 0-1 0 0,-1 1 1 0 0,1-1-1 0 0,0 0 1 0 0,0 1-1 0 0,0-1 1 0 0,0 1-1 0 0,0-1 1 0 0,-1 1-1 0 0,1-1 1 0 0,0 1 0 0 0,0 0-1 0 0,0-1 1 0 0,0 1-1 0 0,0 0 1 0 0,1 0-1 0 0,-1 0 1 0 0,0 0-1 0 0,0 0 1 0 0,0 0-1 0 0,0 0 1 0 0,0 0-1 0 0,0 0 1 0 0,0 0 0 0 0,0 1-1 0 0,0-1 1 0 0,0 0-1 0 0,0 1 1 0 0,0-1-1 0 0,0 1 1 0 0,0-1-1 0 0,0 1 6 0 0,9-1-22 0 0,45 4-294 0 0,-50-4 278 0 0</inkml:trace>
  <inkml:trace contextRef="#ctx0" brushRef="#br0" timeOffset="6551.464">1367 1 5016 0 0,'0'0'27'0'0,"0"0"7"0"0,0 0-4 0 0,0 0 3 0 0,0 0-12 0 0,0 0 2 0 0,0 0 2 0 0,0 0 11 0 0,0 0 24 0 0,0 0 10 0 0,0 0-4 0 0,0 0-1 0 0,-4 12 70 0 0,4-10-108 0 0,-1 1 0 0 0,1 0 0 0 0,0 0-1 0 0,0-1 1 0 0,0 1 0 0 0,0 0 0 0 0,0 0 0 0 0,1 0-1 0 0,-1-1 1 0 0,1 1 0 0 0,0 0 0 0 0,-1-1-1 0 0,1 1 1 0 0,1-1 0 0 0,-1 1 0 0 0,0-1 0 0 0,1 1-1 0 0,-1-1 1 0 0,1 0 0 0 0,-1 0 0 0 0,1 1 0 0 0,0-1-1 0 0,0 0 1 0 0,0-1 0 0 0,0 1 0 0 0,1 0 0 0 0,-1-1-1 0 0,0 1 1 0 0,1-1 0 0 0,-1 0 0 0 0,1 1-27 0 0,49 8 274 0 0,-1-9 104 0 0,-3-14-80 0 0,-47 13-280 0 0</inkml:trace>
  <inkml:trace contextRef="#ctx0" brushRef="#br0" timeOffset="6817.027">1396 211 6632 0 0,'2'0'9'0'0,"117"-10"228"0"0,-70 14-133 0 0,-44-4-94 0 0</inkml:trace>
  <inkml:trace contextRef="#ctx0" brushRef="#br0" timeOffset="7238.799">1441 318 5120 0 0,'0'0'47'0'0,"0"0"-5"0"0,9 13 150 0 0,5 20 551 0 0,-13-31-699 0 0,0-1 0 0 0,1 1 0 0 0,-1 0 0 0 0,1 0 0 0 0,0-1 0 0 0,0 1 1 0 0,-1-1-1 0 0,1 0 0 0 0,0 1 0 0 0,0-1 0 0 0,0 0 0 0 0,0 0 0 0 0,0 0 0 0 0,0-1 1 0 0,1 1-1 0 0,-1 0 0 0 0,0-1 0 0 0,0 1 0 0 0,1-1 0 0 0,-1 0 0 0 0,0 0 0 0 0,0 0 0 0 0,1 0 1 0 0,-1 0-1 0 0,0 0 0 0 0,1-1 0 0 0,-1 1 0 0 0,0-1 0 0 0,0 1 0 0 0,0-1 0 0 0,0 0 0 0 0,1 0 1 0 0,-1 0-1 0 0,0 0 0 0 0,1-2-44 0 0,31-3 264 0 0,68 1 433 0 0,-100 5-666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1:32:37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145 272 7136 0 0,'-15'-17'337'0'0,"13"15"-284"0"0,0 1-1 0 0,1-1 1 0 0,-1 0-1 0 0,-1 1 1 0 0,1-1-1 0 0,0 1 1 0 0,0 0-1 0 0,0 0 1 0 0,-1 0-1 0 0,1 0 1 0 0,0 0-1 0 0,-1 0 1 0 0,1 1-1 0 0,-1-1 1 0 0,1 1-1 0 0,-1-1 1 0 0,1 1-1 0 0,-1 0 1 0 0,1 0-1 0 0,-1 0 1 0 0,-2 1-53 0 0,-13-2 110 0 0,15 1-91 0 0,1 0-1 0 0,-1 0 1 0 0,1 0-1 0 0,0 0 0 0 0,-1 1 1 0 0,1-1-1 0 0,-1 1 1 0 0,1 0-1 0 0,0-1 0 0 0,0 1 1 0 0,-1 0-1 0 0,1 0 0 0 0,0 1 1 0 0,0-1-1 0 0,0 0 1 0 0,0 1-1 0 0,0-1 0 0 0,0 1 1 0 0,1 0-1 0 0,-1 0 1 0 0,0 0-1 0 0,1-1 0 0 0,0 2 1 0 0,-2 0-19 0 0,2 1 3 0 0,0 0 0 0 0,0 0 0 0 0,0 0 0 0 0,0 0 0 0 0,1 0 0 0 0,0 0 0 0 0,0 0 0 0 0,0 0 0 0 0,0 0 0 0 0,0 0 0 0 0,1 0 0 0 0,0 0 0 0 0,0 0 0 0 0,0 0 0 0 0,0-1 0 0 0,1 1 1 0 0,-1 0-1 0 0,1-1 0 0 0,0 1 0 0 0,0-1 0 0 0,2 3-3 0 0,-2-2-3 0 0,0 0 0 0 0,0 0 0 0 0,1 0 0 0 0,-1-1 0 0 0,1 1 0 0 0,0-1 0 0 0,0 0 0 0 0,0 0 0 0 0,0 0 0 0 0,0 0 0 0 0,1 0 0 0 0,0-1 0 0 0,-1 1 0 0 0,1-1 1 0 0,0 0-1 0 0,0 0 0 0 0,0 0 0 0 0,0-1 0 0 0,1 1 3 0 0,-1-3-4 0 0,-1 0 1 0 0,1-1-1 0 0,-1 1 1 0 0,0-1-1 0 0,1 1 1 0 0,-1-1-1 0 0,0 0 1 0 0,0 0-1 0 0,0-1 1 0 0,-1 1 0 0 0,1-1-1 0 0,-1 1 1 0 0,1-1-1 0 0,-1 0 1 0 0,0 0-1 0 0,0 0 1 0 0,0 0-1 0 0,0 0 1 0 0,0 0-1 0 0,0-3 4 0 0,12-14-12 0 0,-8 8 7 0 0,0 0-1 0 0,0 0 0 0 0,-1 0 1 0 0,-1-1-1 0 0,0 0 0 0 0,0 0 0 0 0,-2 0 1 0 0,1 0-1 0 0,-2 0 0 0 0,0-1 1 0 0,0 1-1 0 0,-1 0 0 0 0,-2-13 6 0 0,2 19-3 0 0,-9-105-6 0 0,9 86 9 0 0,6 47 57 0 0,33 132 446 0 0,-10-35 57 0 0,-4-54-40 0 0,-22-60-464 0 0</inkml:trace>
  <inkml:trace contextRef="#ctx0" brushRef="#br0" timeOffset="749.102">470 297 9144 0 0,'0'0'48'0'0,"5"9"209"0"0,-1-7-219 0 0,0 0 0 0 0,0 0 0 0 0,0 0 0 0 0,0-1 0 0 0,0 1 0 0 0,0-1 0 0 0,0 0 0 0 0,1 0 0 0 0,-1-1 0 0 0,1 1 0 0 0,-1-1 0 0 0,3 0-38 0 0,-1 0 20 0 0,-1 0 1 0 0,0 0-1 0 0,1 0 1 0 0,-1-1-1 0 0,0 0 1 0 0,0 0-1 0 0,0 0 1 0 0,0-1-1 0 0,0 0 0 0 0,0 0 1 0 0,0 0-1 0 0,0-1 1 0 0,-1 1-1 0 0,1-1 1 0 0,-1 0-1 0 0,0 0 1 0 0,1-1-1 0 0,2-2-20 0 0,-6 2 6 0 0,0 0-1 0 0,0 0 1 0 0,0 0 0 0 0,0 0-1 0 0,0 0 1 0 0,-1 0 0 0 0,0 0-1 0 0,0 0 1 0 0,0 0 0 0 0,0 0-1 0 0,0 0 1 0 0,-1 0-1 0 0,0 0 1 0 0,0 0 0 0 0,0 0-1 0 0,0 0 1 0 0,-1 0 0 0 0,0 1-1 0 0,1-1 1 0 0,-1 1 0 0 0,-1-1-6 0 0,0 2 4 0 0,0 0 0 0 0,0 0 0 0 0,-1 1 0 0 0,1-1 1 0 0,-1 1-1 0 0,0 0 0 0 0,1 0 0 0 0,-1 0 0 0 0,0 0 1 0 0,0 1-1 0 0,1-1 0 0 0,-1 1 0 0 0,0 0 0 0 0,0 0 1 0 0,0 0-1 0 0,1 1 0 0 0,-1 0 0 0 0,0-1 0 0 0,0 1 0 0 0,1 0 1 0 0,-3 1-5 0 0,-62 38 64 0 0,64-35-58 0 0,-1 0 1 0 0,1 1-1 0 0,0 0 1 0 0,1 0-1 0 0,0 0 1 0 0,0 0-1 0 0,0 0 1 0 0,0 1-1 0 0,1-1 1 0 0,0 4-7 0 0,1-1 8 0 0,0 0 0 0 0,1 0 0 0 0,0 0 0 0 0,1 0 0 0 0,-1 0 0 0 0,2 0-1 0 0,0 0 1 0 0,0 0 0 0 0,0 0 0 0 0,1 0 0 0 0,1-1 0 0 0,-1 0 0 0 0,1 1 0 0 0,1-1 0 0 0,-1-1 0 0 0,5 6-8 0 0,-6-9 7 0 0,1-1 0 0 0,-1 0 1 0 0,1 0-1 0 0,0 0 0 0 0,0 0 1 0 0,0-1-1 0 0,0 1 0 0 0,0-1 1 0 0,0 0-1 0 0,1 0 0 0 0,-1-1 1 0 0,1 1-1 0 0,-1-1 0 0 0,2 0-7 0 0,4 0 24 0 0,0 0 1 0 0,0-1-1 0 0,-1 0 0 0 0,1-1 0 0 0,0 0 0 0 0,-1 0 0 0 0,1-1 1 0 0,0 0-1 0 0,-1-1 0 0 0,0 0 0 0 0,1 0-24 0 0,-7 2 9 0 0,3-1 6 0 0,-1 1 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1:32:35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44 6728 0 0,'-46'-9'1049'0'0,"40"9"-932"0"0,1-1 1 0 0,-1 1-1 0 0,1 0 1 0 0,-1 0-1 0 0,1 1 0 0 0,-1-1 1 0 0,1 1-1 0 0,0 0 1 0 0,-1 1-1 0 0,1 0 0 0 0,0-1 1 0 0,0 2-1 0 0,0-1 1 0 0,0 0-1 0 0,1 1 0 0 0,-1 0 1 0 0,0 0-1 0 0,1 1 1 0 0,-3 1-118 0 0,-2 4 113 0 0,7-8-92 0 0,-1 1 1 0 0,1 0 0 0 0,-1 0 0 0 0,1 0 0 0 0,0 0 0 0 0,0 0 0 0 0,0 1 0 0 0,0-1-1 0 0,0 1 1 0 0,1-1 0 0 0,-1 1 0 0 0,1-1 0 0 0,0 1 0 0 0,0 0 0 0 0,-1 0 0 0 0,2 0-1 0 0,-1 0 1 0 0,0 0 0 0 0,1 0 0 0 0,-1 0 0 0 0,1 0 0 0 0,0 0 0 0 0,0 1-22 0 0,1 0 26 0 0,0 1 1 0 0,1-1-1 0 0,-1 0 1 0 0,1 1-1 0 0,0-1 0 0 0,1 0 1 0 0,-1-1-1 0 0,1 1 1 0 0,-1 0-1 0 0,1-1 1 0 0,0 1-1 0 0,0-1 1 0 0,1 0-1 0 0,-1 0 1 0 0,1 0-1 0 0,-1 0 1 0 0,1-1-1 0 0,0 0 1 0 0,0 1-1 0 0,3 0-26 0 0,-2-1 52 0 0,0 0 1 0 0,0-1-1 0 0,0 1 1 0 0,0-1-1 0 0,0 0 1 0 0,0-1-1 0 0,0 1 1 0 0,0-1-1 0 0,0 0 1 0 0,0 0-1 0 0,0-1 1 0 0,0 1-1 0 0,0-1 1 0 0,0 0-1 0 0,3-1-52 0 0,7-1 130 0 0,26-24 566 0 0,-33 28 1067 0 0,-8 1-1716 0 0</inkml:trace>
  <inkml:trace contextRef="#ctx0" brushRef="#br0" timeOffset="706.699">454 44 9536 0 0,'0'-1'54'0'0,"0"0"0"0"0,0-1 0 0 0,-1 1 1 0 0,1 0-1 0 0,0 0 0 0 0,-1 0 0 0 0,1-1 0 0 0,-1 1 1 0 0,0 0-1 0 0,1 0 0 0 0,-1 0 0 0 0,0 0 0 0 0,0 0 1 0 0,1 0-1 0 0,-1 0 0 0 0,0 0 0 0 0,0 0 1 0 0,0 1-1 0 0,0-1 0 0 0,0 0 0 0 0,0 0 0 0 0,0 1 1 0 0,-1-1-1 0 0,1 1 0 0 0,0-1 0 0 0,0 1 0 0 0,0-1 1 0 0,-1 1-1 0 0,1 0 0 0 0,0 0 0 0 0,0 0 1 0 0,-1-1-1 0 0,1 1 0 0 0,0 0 0 0 0,0 1 0 0 0,-1-1 1 0 0,1 0-1 0 0,0 0 0 0 0,0 0 0 0 0,-1 1 0 0 0,1-1 1 0 0,0 1-1 0 0,0-1 0 0 0,0 1 0 0 0,0-1 0 0 0,-1 1 1 0 0,1 0-1 0 0,0-1 0 0 0,0 1 0 0 0,0 0 1 0 0,0 0-1 0 0,1 0 0 0 0,-1 0-54 0 0,-10 8 176 0 0,8-7-147 0 0,0 0 0 0 0,0 0 0 0 0,1 1 0 0 0,-1-1 0 0 0,1 0-1 0 0,-1 1 1 0 0,1 0 0 0 0,0 0 0 0 0,0-1 0 0 0,0 1 0 0 0,0 1 0 0 0,1-1 0 0 0,-1 0 0 0 0,1 0 0 0 0,0 0 0 0 0,0 1-1 0 0,0-1 1 0 0,0 1 0 0 0,0 2-29 0 0,2 1 20 0 0,1 1-1 0 0,0-1 0 0 0,0 0 0 0 0,0 0 1 0 0,1 0-1 0 0,0 0 0 0 0,1-1 1 0 0,-1 1-1 0 0,1-1 0 0 0,1 0 1 0 0,-1 0-1 0 0,1 0 0 0 0,0 0 1 0 0,0-1-1 0 0,3 2-19 0 0,-2 0 22 0 0,-4-5-21 0 0,-1-1-1 0 0,1 0 0 0 0,0 0 0 0 0,0 1 1 0 0,-1-1-1 0 0,1-1 0 0 0,0 1 0 0 0,0 0 1 0 0,0 0-1 0 0,0-1 0 0 0,0 1 1 0 0,0-1-1 0 0,0 0 0 0 0,0 1 0 0 0,0-1 1 0 0,1 0-1 0 0,-1 0 0 0 0,0 0 1 0 0,0-1-1 0 0,0 1 0 0 0,0 0 0 0 0,0-1 1 0 0,0 0-1 0 0,0 1 0 0 0,0-1 1 0 0,0 0-1 0 0,-1 0 0 0 0,1 0 0 0 0,0 0 1 0 0,0 0-1 0 0,-1 0 0 0 0,1-1 1 0 0,0 1-1 0 0,-1 0 0 0 0,1-1 0 0 0,-1 0 1 0 0,0 1-1 0 0,1-2 0 0 0,2-2 1 0 0,1 0-5 0 0,-1 0 0 0 0,0 0 0 0 0,-1 0 0 0 0,1 0 1 0 0,-1-1-1 0 0,0 1 0 0 0,0-1 0 0 0,-1 0 0 0 0,1 0 0 0 0,-1 0 0 0 0,-1 0 0 0 0,1 0 1 0 0,0-5 3 0 0,-3 8-4 0 0,0 0 0 0 0,0 0 0 0 0,-1 0-1 0 0,1 0 1 0 0,0 1 0 0 0,-1-1 0 0 0,0 0 0 0 0,0 1 0 0 0,0-1 0 0 0,0 1 0 0 0,0 0 0 0 0,0-1 0 0 0,-1 1 0 0 0,1 0 0 0 0,-2 0 4 0 0,-9-11-10 0 0,0-9-1 0 0,12 19 10 0 0,0 1-1 0 0,0-1 1 0 0,-1 1 0 0 0,1 0-1 0 0,0 0 1 0 0,-1-1 0 0 0,1 1-1 0 0,-1 0 1 0 0,0 0 0 0 0,0 1 0 0 0,1-1-1 0 0,-1 0 1 0 0,-1 0 0 0 0,1 1-1 0 0,0-1 1 0 0,0 1 0 0 0,-1 0 1 0 0,0 3 0 0 0,1 0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08.9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1495 6733,'-19'-6,"0"0,0-1,1-1,-1 0,2-2,-1 0,2-1,-1 0,1-2,1 0,0-1,-1-2,-10-13,1-1,1-2,2 0,1-1,-10-24,29 54,-101-200,8-4,-37-129,13-13,-3-72,-83-489,-78-344,259 1115,6-1,6-1,5-23,13 56,3 0,21-81,-19 122,29-159,29-71,-42 179,25-76,131-213,-51 160,-128 242,0 0,0 1,0-1,1 1,0 0,0 0,0 1,0-1,0 1,1 0,-1 1,1 0,0-1,0 2,0-1,3 0,10-4,65-21,1 4,84-12,-94 28,1 2,56 6,-75 0,-19 2,0 1,0 3,0 1,-1 1,20 10,8 0,145 42,125 58,-321-114,-1 0,0 1,0 0,-1 1,1 1,-1 0,-1 0,0 1,0 1,-1 0,0 0,9 12,62 134,-23-38,120 156,-158-243,62 88,-5 3,-6 4,-5 3,-6 3,-4 6,101 432,-150-541,30 125,-7 0,7 132,-25 22,-17 80,2-277,3-94,0 66,-3 1,-4-1,-3 1,-4-2,-15 42,-13 32,22-78,-3-1,-20 44,36-108,0-1,-1 0,0-1,0 0,-2 0,1-1,-8 6,-21 25,-50 68,-18 51,69-114,-2-3,-2-1,-30 22,-80 62,86-85,-2-3,-39 15,-15 8,-73 39,133-66,-2-2,-54 17,86-36,-265 75,134-39,126-42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18.802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457 3376,'-12'-19,"-101"-78,86 73,0-1,2-1,1-1,2-1,0-1,2-1,1-1,2-1,-2-6,-1-6,2-1,2 0,2-1,1-1,3 0,3 0,-2-38,7 42,1 1,3-1,2 0,1 1,3 0,1 0,9-23,80-217,80-329,-73 350,-86 218,81-137,-67 128,-12 14,2 1,2 1,1 1,2 2,2 1,0 1,2 1,14-8,220-158,-242 180,0 2,1 0,0 2,1 0,1 2,-1 1,2 1,-1 1,6 1,424-98,-193 75,2 10,0 12,29 13,-113-3,619 30,-130 4,-151 28,-267-11,-132-25,63 13,46 23,-223-63,11 3,-1 1,0 0,-1 1,1 1,-1 1,-1 0,6 4,-19-10,1-1,-1 1,0 0,0 0,0 0,0 0,-1 0,1 0,-1 0,1 1,-1-1,0 0,-1 1,1-1,0 1,-1-1,0 1,0-1,0 1,0-1,-1 2,2 27,22 90,35 110,-52-208,29 100,3 7,-6 2,-5 1,1 56,-17 71,-14 102,-1-165,3-184,0-1,-1 0,-1 1,0-1,-1-1,0 1,-1 0,0-1,-1 0,0 0,-1-1,-1 1,1-1,-2-1,0 0,0 0,0-1,-7 5,-122 116,110-107,0-2,-1 0,-2-3,0 0,0-2,-18 5,-53 23,-1-5,-3-5,0-4,-50 5,-17-11,0-7,-1-8,-80-8,-507-6,736 5,1 1,0 2,0 0,-24 7,-91 25,2-13,-138 3,-630-24,-143-1,1009 0,0-2,0-1,0-2,1-1,-19-7,31 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21.63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0 169,'19'-27,"76"-25,-62 37,104-44,-119 54,0 2,1 0,-1 1,1 0,-1 2,1 0,12 2,11 0,446 0,-327 17,129-8,-137 17,-114-23,-1 1,0 2,-1 2,0 1,2 3,-14-5,0-1,1-2,0 0,0-2,0 0,1-2,14-1,39 7,66 22,-111-17,1-1,0-3,1-1,26 3,59 26,-33-4,-25 9,-45-28,1-1,0 0,1-2,0 0,1-1,0-2,1 0,-13-5,1 0,-1 0,0 1,-1 0,1 0,-1 1,1 1,2 2,18 12,1-1,1-2,1-1,1-1,10 5,57 36,19 31,-115-83,1 0,0-1,0 1,0-1,0-1,1 1,-1-1,1 0,0-1,0 0,-1 0,2 0,83 18,-71-12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31.40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0,'67'25,"277"65,-145-37,38 13,1450 339,-885-255,-588-122,193-2,430 30,-142 46,-323-77,324-21,-427-7,195 14,21 15,709-27,-1150 16,-33-7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08.9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1495 6733,'-19'-6,"0"0,0-1,1-1,-1 0,2-2,-1 0,2-1,-1 0,1-2,1 0,0-1,-1-2,-10-13,1-1,1-2,2 0,1-1,-10-24,29 54,-101-200,8-4,-37-129,13-13,-3-72,-83-489,-78-344,259 1115,6-1,6-1,5-23,13 56,3 0,21-81,-19 122,29-159,29-71,-42 179,25-76,131-213,-51 160,-128 242,0 0,0 1,0-1,1 1,0 0,0 0,0 1,0-1,0 1,1 0,-1 1,1 0,0-1,0 2,0-1,3 0,10-4,65-21,1 4,84-12,-94 28,1 2,56 6,-75 0,-19 2,0 1,0 3,0 1,-1 1,20 10,8 0,145 42,125 58,-321-114,-1 0,0 1,0 0,-1 1,1 1,-1 0,-1 0,0 1,0 1,-1 0,0 0,9 12,62 134,-23-38,120 156,-158-243,62 88,-5 3,-6 4,-5 3,-6 3,-4 6,101 432,-150-541,30 125,-7 0,7 132,-25 22,-17 80,2-277,3-94,0 66,-3 1,-4-1,-3 1,-4-2,-15 42,-13 32,22-78,-3-1,-20 44,36-108,0-1,-1 0,0-1,0 0,-2 0,1-1,-8 6,-21 25,-50 68,-18 51,69-114,-2-3,-2-1,-30 22,-80 62,86-85,-2-3,-39 15,-15 8,-73 39,133-66,-2-2,-54 17,86-36,-265 75,134-39,126-42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31.40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0,'67'25,"277"65,-145-37,38 13,1450 339,-885-255,-588-122,193-2,430 30,-142 46,-323-77,324-21,-427-7,195 14,21 15,709-27,-1150 16,-33-7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18.802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457 3376,'-12'-19,"-101"-78,86 73,0-1,2-1,1-1,2-1,0-1,2-1,1-1,2-1,-2-6,-1-6,2-1,2 0,2-1,1-1,3 0,3 0,-2-38,7 42,1 1,3-1,2 0,1 1,3 0,1 0,9-23,80-217,80-329,-73 350,-86 218,81-137,-67 128,-12 14,2 1,2 1,1 1,2 2,2 1,0 1,2 1,14-8,220-158,-242 180,0 2,1 0,0 2,1 0,1 2,-1 1,2 1,-1 1,6 1,424-98,-193 75,2 10,0 12,29 13,-113-3,619 30,-130 4,-151 28,-267-11,-132-25,63 13,46 23,-223-63,11 3,-1 1,0 0,-1 1,1 1,-1 1,-1 0,6 4,-19-10,1-1,-1 1,0 0,0 0,0 0,0 0,-1 0,1 0,-1 0,1 1,-1-1,0 0,-1 1,1-1,0 1,-1-1,0 1,0-1,0 1,0-1,-1 2,2 27,22 90,35 110,-52-208,29 100,3 7,-6 2,-5 1,1 56,-17 71,-14 102,-1-165,3-184,0-1,-1 0,-1 1,0-1,-1-1,0 1,-1 0,0-1,-1 0,0 0,-1-1,-1 1,1-1,-2-1,0 0,0 0,0-1,-7 5,-122 116,110-107,0-2,-1 0,-2-3,0 0,0-2,-18 5,-53 23,-1-5,-3-5,0-4,-50 5,-17-11,0-7,-1-8,-80-8,-507-6,736 5,1 1,0 2,0 0,-24 7,-91 25,2-13,-138 3,-630-24,-143-1,1009 0,0-2,0-1,0-2,1-1,-19-7,31 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5:26:52.66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1465 1535 3616 0 0,'0'0'8'0'0,"0"0"0"0"0,0 0 1 0 0,-5-6 5 0 0,-19-33 10 0 0,-2 23 62 0 0,-22-9 6 0 0,-1 3 0 0 0,-2 2 1 0 0,-1 2-93 0 0,49 17 5 0 0,-120-27 167 0 0,99 25-141 0 0,0-1 1 0 0,0-1-1 0 0,1-2 1 0 0,0 0-1 0 0,-7-5-31 0 0,-51-4 57 0 0,53 14-42 0 0,-222-24 174 0 0,233 22-151 0 0,-1 0-1 0 0,1-1 0 0 0,-1-1 1 0 0,2-1-1 0 0,-1 0 0 0 0,1-1 1 0 0,0-1-1 0 0,0 0 0 0 0,1-1 1 0 0,1-1-1 0 0,-1 0 0 0 0,0-3-37 0 0,-36-47 107 0 0,30 30-58 0 0,-105-178 247 0 0,115 194-269 0 0,2 0 0 0 0,0-1 0 0 0,0 0 0 0 0,2-1 0 0 0,0 0 0 0 0,1 0 0 0 0,0 0-1 0 0,2-1 1 0 0,0 0 0 0 0,1 1 0 0 0,0-10-27 0 0,20-27 195 0 0,-16 48-183 0 0,1 0 0 0 0,1 0 0 0 0,-1 0 0 0 0,1 0 0 0 0,0 1 1 0 0,1-1-1 0 0,-1 1 0 0 0,1 0 0 0 0,0-1 0 0 0,3-1-12 0 0,77-85 271 0 0,9 21-130 0 0,58-90 211 0 0,-50 85-193 0 0,7 14 191 0 0,-4 11 36 0 0,-45 40-225 0 0,-48 8-106 0 0,0 0 0 0 0,0 1 0 0 0,1 0-1 0 0,-1 1 1 0 0,0 0 0 0 0,1 1 0 0 0,-1 0 0 0 0,2 1-55 0 0,101 0 448 0 0,21 2-159 0 0,43-12 314 0 0,-6 6-233 0 0,-59 21 1 0 0,4 8-100 0 0,11 9-54 0 0,-45 3-74 0 0,11-8-30 0 0,-14 10-18 0 0,35 16 47 0 0,40 10 18 0 0,-21 9-32 0 0,-8-16-22 0 0,-1 0-17 0 0,-29-3-18 0 0,-41-7-22 0 0,-48-41-43 0 0,0 1 0 0 0,-1-1 0 0 0,0 1 0 0 0,0 0 0 0 0,-1 0 0 0 0,0 1 0 0 0,-1 0 0 0 0,0-1 0 0 0,-1 2 0 0 0,1-1 0 0 0,-2 0 0 0 0,0 0 0 0 0,0 1-1 0 0,-1 0 1 0 0,0-1 0 0 0,-1 1 0 0 0,0-1 0 0 0,0 1 0 0 0,-2 4-6 0 0,-1 12 10 0 0,0 1-1 0 0,-2-1 1 0 0,-2 0-1 0 0,0 0 0 0 0,-1-1 1 0 0,-2 1-10 0 0,3-9 5 0 0,-3 7 4 0 0,-2-1 1 0 0,0 0 0 0 0,-2-1 0 0 0,0 0 0 0 0,-2-1-1 0 0,0-1 1 0 0,-5 3-10 0 0,11-10 4 0 0,-66 51 34 0 0,32-31-20 0 0,-52 30 36 0 0,-18-14 28 0 0,8-13-10 0 0,88-35-60 0 0,0 1 0 0 0,0 0 0 0 0,1 1 0 0 0,0 1 0 0 0,-1 1 0 0 0,1 0-12 0 0,-87 21 42 0 0,86-22-31 0 0,0 0-1 0 0,-1 0 0 0 0,1-2 1 0 0,-1-1-1 0 0,-18 1-10 0 0,-57 6 31 0 0,-48 16 5 0 0,61-3-11 0 0,-3-14 5 0 0,-51 12-1 0 0,1 2-25 0 0,-8-13 3 0 0,109-9-9 0 0,1-2 0 0 0,-1-1 1 0 0,1-1-1 0 0,-24-7 2 0 0,39 8-1 0 0,-172-46-23 0 0,46 9-31 0 0,56 26-33 0 0,-41 1-4 0 0,113 13 84 0 0,-10-2-25 0 0,1-1 0 0 0,0-1 1 0 0,0-1-1 0 0,1-1 0 0 0,-14-5 33 0 0,-36-5-173 0 0,61 14 142 0 0,0 0 1 0 0,1 0-1 0 0,-1-1 0 0 0,1 0 0 0 0,-1-1 1 0 0,1-1-1 0 0,0 0 0 0 0,-9-6 31 0 0,-52-23-237 0 0,24-14-172 0 0,46 45 393 0 0,0 0 1 0 0,0 0-1 0 0,0 0 1 0 0,1 0-1 0 0,0 0 1 0 0,-1-1-1 0 0,1 1 1 0 0,0 0-1 0 0,1 0 1 0 0,-1-1 0 0 0,1 1-1 0 0,-1-1 1 0 0,1 1-1 0 0,0-1 1 0 0,0 1-1 0 0,0-1 16 0 0,-1-15-79 0 0,-3-25-33 0 0,2 1 0 0 0,1-1 0 0 0,3 0 0 0 0,2 0 0 0 0,4-21 112 0 0,17-80-152 0 0,28-5-159 0 0,-49 141 293 0 0,1 1-1 0 0,1-1 1 0 0,0 1-1 0 0,0 0 0 0 0,0 1 1 0 0,1-1-1 0 0,0 1 1 0 0,1 1-1 0 0,5-5 19 0 0,6-6-43 0 0,68-33-88 0 0,-29 21 79 0 0,91-41-53 0 0,-39 23 38 0 0,91-51-49 0 0,-147 70 87 0 0,1 3-1 0 0,40-13 30 0 0,27-7-13 0 0,-74 32 12 0 0,9-2 1 0 0,0 2 0 0 0,0 3 0 0 0,29-1 0 0 0,-60 9 0 0 0,-1 1 0 0 0,1 1 0 0 0,-1 1 0 0 0,1 1 0 0 0,-1 2 0 0 0,2 0 0 0 0,5 5 2 0 0,0 0 0 0 0,0 3 0 0 0,-1 0 0 0 0,26 16-2 0 0,115 54 32 0 0,61 6 4 0 0,-52-21 69 0 0,-12 11 2 0 0,-95-23 29 0 0,-67-47-112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5:27:50.787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1 125 7024 0 0,'26'-14'0'0'0,"0"2"0"0"0,1 1 0 0 0,0 1 0 0 0,1 1 0 0 0,27-4 0 0 0,89-9 0 0 0,78 1 0 0 0,-27 11 38 0 0,17 7 6 0 0,-67 15-6 0 0,92 1-14 0 0,-40 2-7 0 0,7 33 4 0 0,-123-23-5 0 0,-2 3 0 0 0,0 3 0 0 0,-3 4-16 0 0,-73-33 0 0 0,46 21 12 0 0,-1 1 0 0 0,-1 3-1 0 0,28 22-11 0 0,161 107 15 0 0,-179-108-15 0 0,-3 2 0 0 0,-2 2 0 0 0,6 11 0 0 0,-6-2 0 0 0,-4 3 0 0 0,28 47 0 0 0,72 148 0 0 0,-117-209 0 0 0,-2 2 0 0 0,-2 0 0 0 0,-3 2 0 0 0,-2 1 0 0 0,8 36 0 0 0,53 210 0 0 0,80 249 0 0 0,-47-189 0 0 0,88 159 0 0 0,-110-251 46 0 0,-58-185-1 0 0,3-1 0 0 0,15 17-45 0 0,104 171 168 0 0,-144-245-145 0 0,14 32 26 0 0,3-1 1 0 0,3-2-1 0 0,1-1 0 0 0,3-2 0 0 0,3-1 0 0 0,30 29-49 0 0,191 156 384 0 0,-126-112-213 0 0,-10 12 44 0 0,15-3-49 0 0,-120-114-132 0 0,1-1-1 0 0,1-1 0 0 0,0-1 1 0 0,1-1-1 0 0,1-2 0 0 0,0 0 1 0 0,20 7-34 0 0,173 56 238 0 0,-30-20-60 0 0,-10-13-28 0 0,-40-1-59 0 0,17-10-12 0 0,29-6 17 0 0,-51-17 45 0 0,-62-22-60 0 0,-25 10 41 0 0,-25-8 52 0 0,-16 4-140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5:27:41.83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1453 1004 1400 0 0,'-6'-3'7'0'0,"-19"-7"-6"0"0,-18 7 26 0 0,-114 30 139 0 0,87-20-54 0 0,11-1 64 0 0,0-8-32 0 0,-18 8 22 0 0,-25-15-101 0 0,14 4-24 0 0,-2-13 70 0 0,-63-28 98 0 0,86 37 11 0 0,0-4-1 0 0,-35-12-219 0 0,94 22 9 0 0,-78-20 167 0 0,0-35 118 0 0,67 41-224 0 0,-18-25 109 0 0,0-44-16 0 0,24-86 73 0 0,12 148-196 0 0,1 0 1 0 0,1 1 0 0 0,2-1 0 0 0,0 0 0 0 0,2 1 0 0 0,6-20-41 0 0,25-15 212 0 0,-29 47-185 0 0,0 0 0 0 0,2 1-1 0 0,-1-1 1 0 0,1 2 0 0 0,1-1 0 0 0,0 1 0 0 0,0 1 0 0 0,0 0 0 0 0,1 0-1 0 0,0 1 1 0 0,1 1 0 0 0,0 0 0 0 0,0 0 0 0 0,5-1-27 0 0,117-26 351 0 0,-15-1-126 0 0,-34 21-72 0 0,114-19 222 0 0,-15 26-143 0 0,-128 0-159 0 0,1 3 0 0 0,0 3 0 0 0,0 2-73 0 0,34 0 82 0 0,47-15 145 0 0,-3 17-43 0 0,47 6 9 0 0,-19 2-64 0 0,-9-3-22 0 0,-38 9-15 0 0,-85-7-57 0 0,0 0 0 0 0,-1 2 0 0 0,0 2 0 0 0,-1 0 0 0 0,7 7-35 0 0,44 61 81 0 0,11 52-9 0 0,-77-113-56 0 0,-1 0-1 0 0,-1 1 1 0 0,-1 1 0 0 0,7 21-16 0 0,52 146 109 0 0,-49-132-44 0 0,-22-8 22 0 0,-44 9 4 0 0,37-51-82 0 0,0 0 0 0 0,-1-1-1 0 0,0 0 1 0 0,0 0 0 0 0,-1-1 0 0 0,0 0 0 0 0,0-1 0 0 0,0 0 0 0 0,-3 0-9 0 0,-93 41 73 0 0,-42 34-25 0 0,93-58-34 0 0,-61 18 3 0 0,-49-5 0 0 0,-49 22 6 0 0,171-48-23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5:27:43.06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1 165 2000 0 0,'0'0'217'0'0,"0"0"5"0"0,0 0-4 0 0,6-5-16 0 0,21-15-82 0 0,0 11 93 0 0,-12 3-131 0 0,3-1 47 0 0,-1 1 0 0 0,1 1 0 0 0,0 0 1 0 0,0 1-1 0 0,12 0-129 0 0,128-16 401 0 0,-24-3-111 0 0,-19 4-26 0 0,18-5-98 0 0,351 17 176 0 0,-217 9-183 0 0,-80 22-52 0 0,-5 13-16 0 0,-4 8-17 0 0,-162-40-67 0 0,14 4 8 0 0,0 0 0 0 0,-1 2 1 0 0,-1 2-1 0 0,0 0 0 0 0,12 9-15 0 0,79 64 69 0 0,-4 6 0 0 0,60 64-69 0 0,-166-147 3 0 0,22 18 7 0 0,1-1 0 0 0,2-2 0 0 0,0-1 0 0 0,35 17-10 0 0,256 111 72 0 0,-185-94-29 0 0,72 87 17 0 0,-71-32-24 0 0,-124-96-31 0 0,0-1 0 0 0,-1 2 0 0 0,-1 0-1 0 0,-1 1 1 0 0,0 1 0 0 0,-1 0 0 0 0,-1 1 0 0 0,0 3-5 0 0,13 22 23 0 0,2 0 1 0 0,2-2-1 0 0,27 30-23 0 0,50 35 72 0 0,36 22 24 0 0,-83-85-6 0 0,-3 3 1 0 0,33 36-91 0 0,-37-34 39 0 0,46 45 95 0 0,56 37 50 0 0,-115-94-135 0 0,-30-29-30 0 0,0 1 0 0 0,1-2-1 0 0,0 1 1 0 0,0-1-1 0 0,0-1 1 0 0,12 7-19 0 0,61 20 89 0 0,38 5 135 0 0,9-1-56 0 0,-25-40 38 0 0,16 1-46 0 0,-5-8 46 0 0,-4-16 180 0 0,41-7 327 0 0,-80 22-97 0 0,113 10 111 0 0,-24 18-511 0 0,-124-18-160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2:38.44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0 161,'28'-2,"1"-1,-1-1,0-1,15-6,12-2,153-31,1 9,76 2,538 23,-486 12,71-1,-175 34,-54 2,-77-29,0-6,17-4,-7 0,511 2,-253 17,873-18,-1004 16,898-15,2741 0,-3870 1,-1 0,0 0,1 1,-1 0,0 1,0-1,0 1,-1 1,5 2,15 7,7 2,-21-10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30:21.29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39,'1352'0,"-1053"12,-272-11,5 0,0-1,-1-2,1-1,9-3,9-2,0 2,0 3,1 1,24 5,7-2,2782-1,-2738-23,-8 19,-103 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30:23.40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38,'201'-10,"-101"0,0 3,0 5,2 5,15-2,111-2,-91-10,143 11,-168 21,-15 25,-36-26,-48-19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39:20.39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82,'114'-15,"94"3,15 9,-150 2,2458 1,-347 0,-2156-1,-1-2,1-1,-1-1,1-2,11-4,-17 5,3 1,-1 1,1 2,0 0,-1 2,22 2,-4-1,402 0,-408-1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39:25.77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0 130,'4'-4,"0"0,1 0,-1 0,1 0,0 1,0 0,0 0,0 0,0 0,0 1,1 0,0 0,-1 1,1-1,0 1,1 0,1-1,54-9,0 3,0 2,1 3,12 3,-25-1,1085-3,-682 6,1131-2,-1417-20,-67 4,46 6,1 5,8 8,-14-1,4657-2,-4286 0,-204 30,46-30,-305 13,-35-6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0:27.027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34,'30'9,"320"32,494-26,-662-15,4662-3,-4079-30,1199 34,-179-1,-1706 2,1-4,-1-4,0-2,-1-5,6-4,-4-1,-63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21.63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0 169,'19'-27,"76"-25,-62 37,104-44,-119 54,0 2,1 0,-1 1,1 0,-1 2,1 0,12 2,11 0,446 0,-327 17,129-8,-137 17,-114-23,-1 1,0 2,-1 2,0 1,2 3,-14-5,0-1,1-2,0 0,0-2,0 0,1-2,14-1,39 7,66 22,-111-17,1-1,0-3,1-1,26 3,59 26,-33-4,-25 9,-45-28,1-1,0 0,1-2,0 0,1-1,0-2,1 0,-13-5,1 0,-1 0,0 1,-1 0,1 0,-1 1,1 1,2 2,18 12,1-1,1-2,1-1,1-1,10 5,57 36,19 31,-115-83,1 0,0-1,0 1,0-1,0-1,1 1,-1-1,1 0,0-1,0 0,-1 0,2 0,83 18,-71-12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0:29.337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79,'13'-5,"-1"1,1 1,0-1,0 2,0 0,0 1,0 0,0 1,7-2,446-6,-332 8,5106 1,-2039-1,-2838-16,261 16,-449-31,196 31,-48-1,-302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0:33.95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0,'2206'0,"-2189"0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1:58.39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0,'5447'0,"-5414"2,1 2,-1 0,29 9,56 8,12-14,92-8,-85 0,633 0,-750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2:01.70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16,'1509'0,"-1326"-15,124 14,-289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28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450 88 7328 0 0,'0'0'273'0'0,"0"0"3"0"0,0 0-7 0 0,-3-2-18 0 0,-10-6 5 0 0,-1 0 0 0 0,-1 1-1 0 0,1 1 1 0 0,-1 0 0 0 0,0 1 0 0 0,0 1 0 0 0,-15-3-256 0 0,21 5 98 0 0,-105-30 1041 0 0,58 36-731 0 0,50-2-386 0 0,0 1-1 0 0,0 0 1 0 0,1 0 0 0 0,-1 1-1 0 0,1 0 1 0 0,0 0 0 0 0,0 0 0 0 0,0 0-1 0 0,1 1 1 0 0,0 0 0 0 0,0 0-1 0 0,0 0 1 0 0,0 0 0 0 0,1 1 0 0 0,0-1-1 0 0,0 1 1 0 0,0 0 0 0 0,-1 3-22 0 0,-4 9 36 0 0,0-1 1 0 0,1 1 0 0 0,0 0-1 0 0,2 1 1 0 0,0 0 0 0 0,1 0-1 0 0,1 0 1 0 0,0 0 0 0 0,2 0-1 0 0,0 1-36 0 0,4 7 45 0 0,1 0 0 0 0,1-1 0 0 0,1 1-1 0 0,1-1 1 0 0,4 5-45 0 0,-10-27 7 0 0,0-1 0 0 0,0 1-1 0 0,0 0 1 0 0,0-1 0 0 0,1 1 0 0 0,0-1-1 0 0,0 0 1 0 0,0 0 0 0 0,0 1 0 0 0,0-1-1 0 0,0 0 1 0 0,1-1 0 0 0,0 1 0 0 0,-1 0-1 0 0,1-1 1 0 0,0 0 0 0 0,0 1 0 0 0,0-1-1 0 0,1 0 1 0 0,-1-1 0 0 0,0 1 0 0 0,1 0-1 0 0,-1-1 1 0 0,1 0 0 0 0,0 0-1 0 0,-1 0 1 0 0,1 0 0 0 0,0-1 0 0 0,-1 1-1 0 0,1-1 1 0 0,0 0 0 0 0,0 0 0 0 0,0-1-1 0 0,-1 1 1 0 0,1-1 0 0 0,0 1 0 0 0,3-2-7 0 0,4-4 14 0 0,0 0 0 0 0,0 0 0 0 0,-1-1 0 0 0,0 0 0 0 0,0-1 0 0 0,-1 0 0 0 0,0 0 0 0 0,7-8-14 0 0,11-14 12 0 0,-2-2 1 0 0,-1 0 0 0 0,9-17-13 0 0,-13 18 4 0 0,-15 24-6 0 0,-1-1 0 0 0,0 0 0 0 0,-1 0 0 0 0,1 0 0 0 0,-2-1-1 0 0,1 1 1 0 0,-1-1 0 0 0,0 1 0 0 0,-1-1 0 0 0,0 0 0 0 0,-1 0 0 0 0,1 1 0 0 0,-2-1-1 0 0,1 0 1 0 0,-1 0 0 0 0,-1 0 0 0 0,1 1 0 0 0,-1-1 0 0 0,-1 1 0 0 0,0-2 2 0 0,-6-25-143 0 0,8 27 29 0 0,2 13-55 0 0,22 111 3 0 0,1-57 76 0 0,-19-51 82 0 0,0-1 0 0 0,1 0 1 0 0,0 0-1 0 0,0-1 0 0 0,0 1 0 0 0,1-1 0 0 0,0-1 0 0 0,0 1 0 0 0,1-1 0 0 0,0 0 0 0 0,-1-1 1 0 0,1 0-1 0 0,4 1 8 0 0,63 23-26 0 0,22 1 10 0 0,-74-21 10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30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34 8536 0 0,'-3'-33'2929'0'0,"38"167"-2536"0"0,16 93-189 0 0,-39-190-169 0 0,2-1 0 0 0,1 0 0 0 0,1-1 0 0 0,16 22-35 0 0,-16-29 6 0 0,22 45-6 0 0,-42-89-4 0 0,1 0 1 0 0,1-1-1 0 0,1 1 1 0 0,0-1-1 0 0,1 0 1 0 0,1-11 3 0 0,0-11-3 0 0,0 31 4 0 0,1 1 0 0 0,-1-1 0 0 0,1 0 0 0 0,1 1 0 0 0,0 0 0 0 0,0 0 1 0 0,0 0-1 0 0,1 0 0 0 0,0 0 0 0 0,0 1 0 0 0,1-1 0 0 0,-1 1 0 0 0,2 0 1 0 0,1-2-2 0 0,-3 5 3 0 0,0 0 0 0 0,0 0-1 0 0,0 1 1 0 0,0-1 0 0 0,1 1 0 0 0,-1 0 0 0 0,1 0 0 0 0,0 1 0 0 0,-1-1 0 0 0,1 1 0 0 0,0 0 0 0 0,0 0 0 0 0,0 0 0 0 0,1 1-3 0 0,2 0 6 0 0,0 1 0 0 0,0 1 1 0 0,1-1-1 0 0,-2 1 0 0 0,1 1 0 0 0,0-1 1 0 0,0 1-1 0 0,-1 1 0 0 0,1-1 0 0 0,-1 1 1 0 0,0 1-1 0 0,0-1 0 0 0,-1 1 0 0 0,1 0 1 0 0,-1 1-1 0 0,0 0 0 0 0,-1 0 0 0 0,1 0 1 0 0,0 2-7 0 0,-3-4 3 0 0,1 1 1 0 0,-1 0-1 0 0,0 0 1 0 0,0 1 0 0 0,-1-1-1 0 0,1 0 1 0 0,-1 1 0 0 0,-1 0-1 0 0,1-1 1 0 0,-1 1-1 0 0,0 0 1 0 0,0 0 0 0 0,0 0-1 0 0,-1 2-3 0 0,-1 0 4 0 0,-1 1-1 0 0,0 0 1 0 0,0 0 0 0 0,-1-1-1 0 0,0 0 1 0 0,-1 1-1 0 0,0-1 1 0 0,0 0 0 0 0,0-1-1 0 0,-1 1 1 0 0,0-1-1 0 0,-1 0 1 0 0,-2 2-4 0 0,3-4 0 0 0,1 0 0 0 0,-1-1 0 0 0,0 0 0 0 0,-1 0 0 0 0,1 0 0 0 0,-1-1 0 0 0,1 1-1 0 0,-1-1 1 0 0,0-1 0 0 0,0 1 0 0 0,0-1 0 0 0,-1 0 0 0 0,1-1 0 0 0,-1 1 0 0 0,1-1 0 0 0,-1 0 0 0 0,1-1 0 0 0,-1 0 0 0 0,1 0 0 0 0,-1 0 0 0 0,1-1 0 0 0,-3 0 0 0 0,-106-42-24 0 0,55 29-8 0 0,50 10 24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49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8136 0 0,'0'0'0'0'0,"0"0"0"0"0,0 0 0 0 0,15 6 80 0 0,-2-4 8 0 0,0 1-8 0 0,1 1 8 0 0,6 1-32 0 0,-1-1-8 0 0,1 0 8 0 0,0 2 0 0 0,0-2 8 0 0,0-1-8 0 0,0-1 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7736 0 0,'0'0'25'0'0,"0"0"4"0"0,0 0-2 0 0,0 0 2 0 0,3 1-3 0 0,74 13 175 0 0,13-16 7 0 0,22-6 15 0 0,-86 4-151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51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9440 0 0,'0'0'88'0'0,"0"0"1"0"0,-1 3 4 0 0,-7 26 54 0 0,1 1 1 0 0,1 0-1 0 0,2 0 0 0 0,1 1 0 0 0,1 5-147 0 0,1-33 24 0 0,-2 279 1064 0 0,5-252-995 0 0,1 1-1 0 0,1-1 1 0 0,2 0-1 0 0,1 0 1 0 0,1 0-1 0 0,6 11-92 0 0,23 50 288 0 0,-41-211-144 0 0,3 117-144 0 0,0-1-1 0 0,1 0 1 0 0,0 1-1 0 0,0-1 1 0 0,0 0-1 0 0,0 0 1 0 0,1 1-1 0 0,-1-1 1 0 0,1 0 0 0 0,0 1-1 0 0,0-1 1 0 0,0 1-1 0 0,0-1 1 0 0,1 1-1 0 0,0 0 1 0 0,-1-1-1 0 0,1 1 1 0 0,0 0 0 0 0,1 0-1 0 0,-1 0 1 0 0,1 1-1 0 0,-1-1 1 0 0,1 0-1 0 0,0 1 1 0 0,0 0-1 0 0,0-1 1 0 0,0 1 0 0 0,0 0-1 0 0,0 1 1 0 0,0-1-1 0 0,1 1 1 0 0,-1-1-1 0 0,1 1 1 0 0,-1 0-1 0 0,1 0 1 0 0,2 0 0 0 0,7 2-4 0 0,0 0 0 0 0,-1 1 0 0 0,1 0 0 0 0,-1 1 0 0 0,0 0 0 0 0,0 1 0 0 0,0 0 0 0 0,-1 1 0 0 0,1 1 0 0 0,-1 0 0 0 0,0 0 0 0 0,8 7 4 0 0,3 1-13 0 0,80 66-46 0 0,-73-35 15 0 0,-29-43 34 0 0,1 0 1 0 0,-1 0-1 0 0,1 0 1 0 0,-1 0-1 0 0,0 0 1 0 0,0 0-1 0 0,0 0 1 0 0,0 0-1 0 0,0 0 0 0 0,-1 0 1 0 0,1 0-1 0 0,-1 0 1 0 0,1 0-1 0 0,-1 0 1 0 0,1 0-1 0 0,-1 0 1 0 0,0 0-1 0 0,0-1 0 0 0,0 1 1 0 0,0 0-1 0 0,0 0 1 0 0,-1-1-1 0 0,1 1 1 0 0,0-1-1 0 0,-1 1 1 0 0,-1 0 9 0 0,0 2-37 0 0,-61 31-154 0 0,54-31 154 0 0,-1 0-1 0 0,0-1 1 0 0,0 0 0 0 0,0-1-1 0 0,0 0 1 0 0,0-1 0 0 0,0 0-1 0 0,-1-1 1 0 0,1 0 0 0 0,0-1-1 0 0,0-1 1 0 0,-1 1 0 0 0,-7-3 37 0 0,-51-29-267 0 0,34 5 123 0 0,15 13 29 0 0,18 13 85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50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446 175 7832 0 0,'-4'-7'18'0'0,"-1"-1"0"0"0,1 1 0 0 0,-1 0 0 0 0,-1 0 0 0 0,1 1 0 0 0,-1-1 0 0 0,0 1 0 0 0,-1 1 0 0 0,1-1 0 0 0,-1 1 0 0 0,0 0 0 0 0,0 0 0 0 0,-1 1 0 0 0,0 0 0 0 0,1 1 0 0 0,-6-2-18 0 0,-107-10 334 0 0,108 16-262 0 0,0 0 0 0 0,1 1-1 0 0,-1 1 1 0 0,1 0-1 0 0,0 1 1 0 0,0 0-1 0 0,0 0 1 0 0,0 1 0 0 0,1 1-1 0 0,-1 0 1 0 0,1 0-1 0 0,1 1 1 0 0,0 0 0 0 0,0 1-1 0 0,0 0 1 0 0,-2 3-72 0 0,6-5 22 0 0,2-1 0 0 0,-1 1 0 0 0,0 1 0 0 0,1-1 0 0 0,0 0 0 0 0,1 1 0 0 0,-1 0 0 0 0,1-1 0 0 0,0 1 0 0 0,1 0 1 0 0,0 0-1 0 0,0 0 0 0 0,0 0 0 0 0,1 0 0 0 0,0 0 0 0 0,1 0 0 0 0,-1 0 0 0 0,2 2-22 0 0,0 0 16 0 0,0-1 1 0 0,1 1-1 0 0,0-1 0 0 0,1 0 0 0 0,0 0 1 0 0,0-1-1 0 0,1 1 0 0 0,0-1 0 0 0,0 0 1 0 0,5 6-17 0 0,-1-4 31 0 0,0-1 1 0 0,0 0-1 0 0,0 0 1 0 0,1-1-1 0 0,0 0 0 0 0,1-1 1 0 0,-1 0-1 0 0,1-1 1 0 0,0 0-1 0 0,2 0-31 0 0,-8-3 20 0 0,1 0-1 0 0,-1-1 0 0 0,0 0 0 0 0,1 0 1 0 0,-1 0-1 0 0,1-1 0 0 0,-1 0 1 0 0,1 0-1 0 0,-1 0 0 0 0,1-1 0 0 0,-1 1 1 0 0,1-2-1 0 0,-1 1 0 0 0,1 0 0 0 0,-1-1 1 0 0,0 0-1 0 0,0 0 0 0 0,0-1 1 0 0,0 1-1 0 0,0-1 0 0 0,-1 0 0 0 0,1 0 1 0 0,-1-1-1 0 0,1 1 0 0 0,-1-1 0 0 0,-1 0 1 0 0,3-3-20 0 0,2-2 52 0 0,-1 0 0 0 0,0-1 1 0 0,-1 0-1 0 0,0-1 0 0 0,0 1 1 0 0,-1-1-1 0 0,-1 0 0 0 0,0 0 0 0 0,0-1 1 0 0,-1 1-1 0 0,0-1 0 0 0,-1-4-52 0 0,5-127 944 0 0,-7 143-901 0 0,0 0 5 0 0,0 0 5 0 0,0 0-2 0 0,-7 21 274 0 0,7-18-315 0 0,0 1 0 0 0,0 0 0 0 0,1 0 0 0 0,-1 0-1 0 0,1 0 1 0 0,0 0 0 0 0,0-1 0 0 0,0 1 0 0 0,0 0 0 0 0,1-1 0 0 0,-1 1-1 0 0,1-1 1 0 0,0 1 0 0 0,0-1 0 0 0,0 0 0 0 0,1 0 0 0 0,-1 0-1 0 0,1 0 1 0 0,0 0 0 0 0,0-1 0 0 0,0 1 0 0 0,0-1 0 0 0,0 1-1 0 0,0-1 1 0 0,2 1-10 0 0,7 7 28 0 0,79 68 84 0 0,-77-64-92 0 0,1-1 1 0 0,0 0-1 0 0,1-1 1 0 0,0-1-1 0 0,1 0 1 0 0,0-1 0 0 0,5 1-21 0 0,-11-8 16 0 0</inkml:trace>
  <inkml:trace contextRef="#ctx0" brushRef="#br0" timeOffset="279.128">808 181 10752 0 0,'3'0'97'0'0,"110"11"454"0"0,-21-3-89 0 0,-8-1-166 0 0,-49-9-166 0 0,-19 0-66 0 0</inkml:trace>
  <inkml:trace contextRef="#ctx0" brushRef="#br0" timeOffset="544.679">1007 1 9648 0 0,'0'33'280'0'0,"6"14"-26"0"0,1-1 0 0 0,3 0 1 0 0,1 0-1 0 0,3-1 1 0 0,9 18-255 0 0,5-10 321 0 0,-18-39-202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31.40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0,'67'25,"277"65,-145-37,38 13,1450 339,-885-255,-588-122,193-2,430 30,-142 46,-323-77,324-21,-427-7,195 14,21 15,709-27,-1150 16,-33-7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47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507 671 8136 0 0,'-3'-4'5'0'0,"0"0"-1"0"0,1 0 1 0 0,-1 1 0 0 0,0-1 0 0 0,-1 1 0 0 0,1-1-1 0 0,-1 1 1 0 0,1 0 0 0 0,-1 0 0 0 0,0 1 0 0 0,0-1 0 0 0,0 1-1 0 0,-5-2-4 0 0,-40-20 63 0 0,-10 8 338 0 0,19 4-206 0 0,34 11-149 0 0,0 1-1 0 0,-1 0 1 0 0,1 0-1 0 0,0 0 1 0 0,-1 1 0 0 0,1 0-1 0 0,0 0 1 0 0,0 1-1 0 0,0 0 1 0 0,0 0-1 0 0,-6 2-45 0 0,-4 4 63 0 0,0 0 0 0 0,0 1-1 0 0,1 0 1 0 0,0 1 0 0 0,1 1-1 0 0,-8 8-62 0 0,13-12 19 0 0,1 1 0 0 0,0 0 0 0 0,1 0 0 0 0,0 1 0 0 0,0 0 0 0 0,1 0 0 0 0,0 1 0 0 0,1-1 0 0 0,-2 6-19 0 0,-1 5 28 0 0,0 0 0 0 0,1 0 0 0 0,2 1 0 0 0,0 0 0 0 0,1 1 0 0 0,1-1 0 0 0,1 1-28 0 0,2-17 6 0 0,0-1-1 0 0,1 0 1 0 0,0 0 0 0 0,-1 0 0 0 0,1 0-1 0 0,1 0 1 0 0,-1 0 0 0 0,1 0-1 0 0,-1-1 1 0 0,1 1 0 0 0,0 0 0 0 0,0-1-1 0 0,1 0 1 0 0,-1 1 0 0 0,1-1-1 0 0,0 0 1 0 0,-1 0 0 0 0,1 0-1 0 0,1 0 1 0 0,-1-1 0 0 0,0 0 0 0 0,1 1-1 0 0,-1-1 1 0 0,1 0 0 0 0,-1 0-1 0 0,1-1 1 0 0,0 1 0 0 0,0-1 0 0 0,0 0-1 0 0,0 0 1 0 0,0 0 0 0 0,2 0-6 0 0,-1 0 5 0 0,-1 0 0 0 0,1 0 0 0 0,0 0 0 0 0,0 0 0 0 0,0-1 0 0 0,1 1 0 0 0,-1-1 0 0 0,0-1 0 0 0,0 1 0 0 0,0-1 0 0 0,0 0 0 0 0,0 0 0 0 0,0 0 0 0 0,-1 0 0 0 0,1-1 0 0 0,0 0 0 0 0,-1 0 0 0 0,4-2-5 0 0,50-44 52 0 0,-10-9-6 0 0,-40 35-40 0 0,-1 0 0 0 0,-1-1 0 0 0,-1 0 1 0 0,-1 0-1 0 0,-1 0 0 0 0,0-14-6 0 0,6-45 11 0 0,-3 27-11 0 0,-2 0 0 0 0,-3 0 0 0 0,-4-42 0 0 0,0-19 0 0 0,12 11 0 0 0,6-28 0 0 0,-14 125 45 0 0,-2 17 7 0 0,-13 229 260 0 0,23-90-146 0 0,-3-98-131 0 0,-3-26-10 0 0,0-1-1 0 0,2 0 0 0 0,0 0 1 0 0,2 0-1 0 0,0-1 0 0 0,2 0 0 0 0,0 0 1 0 0,1-1-1 0 0,8 10-24 0 0,74 129 123 0 0,-17-74-19 0 0,-61-73-88 0 0</inkml:trace>
  <inkml:trace contextRef="#ctx0" brushRef="#br0" timeOffset="297.156">852 694 8840 0 0,'0'0'41'0'0,"0"0"6"0"0,1 6-1 0 0,46 223 269 0 0,-28-123-115 0 0,-17-94-185 0 0,0-4 1 0 0</inkml:trace>
  <inkml:trace contextRef="#ctx0" brushRef="#br0" timeOffset="529.651">694 459 7328 0 0,'0'0'0'0'0,"0"0"0"0"0,0 0 0 0 0,7 18 8 0 0,-3-12 8 0 0,1-2-8 0 0,3 6 8 0 0,3-1-8 0 0,0 0 0 0 0,1-3 0 0 0</inkml:trace>
  <inkml:trace contextRef="#ctx0" brushRef="#br0" timeOffset="1060.098">1323 577 8032 0 0,'-3'0'8'0'0,"-179"7"132"0"0,104 4-2 0 0,52 2 37 0 0,26-13-171 0 0,-1 1 1 0 0,1-1-1 0 0,-1 0 1 0 0,1 1-1 0 0,0-1 1 0 0,0 1-1 0 0,-1-1 0 0 0,1 1 1 0 0,0-1-1 0 0,0 1 1 0 0,-1-1-1 0 0,1 1 1 0 0,0-1-1 0 0,0 1 1 0 0,0-1-1 0 0,0 1 1 0 0,0 0-1 0 0,0-1 1 0 0,0 1-1 0 0,0-1 0 0 0,0 1 1 0 0,0-1-1 0 0,0 1 1 0 0,0-1-1 0 0,0 1 1 0 0,1-1-1 0 0,-1 1 1 0 0,0-1-1 0 0,0 1 1 0 0,1-1-1 0 0,-1 1 1 0 0,0-1-1 0 0,0 1 0 0 0,1-1 1 0 0,-1 1-1 0 0,1-1 1 0 0,-1 0-1 0 0,0 1 1 0 0,1-1-1 0 0,-1 0 1 0 0,1 1-1 0 0,-1-1 1 0 0,1 0-1 0 0,-1 1 0 0 0,1-1 1 0 0,-1 0-1 0 0,1 0-4 0 0,19 13 35 0 0,1 0 0 0 0,0-2-1 0 0,1-1 1 0 0,22 8-35 0 0,18 8 41 0 0,-51-20-16 0 0,1 2 0 0 0,-1-1 0 0 0,0 2-1 0 0,0 0 1 0 0,-1 0 0 0 0,-1 0-1 0 0,6 8-24 0 0,11 10 42 0 0,34 36 193 0 0,-36-34-82 0 0,-22-23-107 0 0,-1-5-40 0 0,-1-1 0 0 0,1 1 1 0 0,-1 0-1 0 0,1-1 1 0 0,-1 1-1 0 0,0 0 0 0 0,1 0 1 0 0,-1-1-1 0 0,0 1 1 0 0,0 0-1 0 0,0 0 0 0 0,1-1 1 0 0,-1 1-1 0 0,0 0 1 0 0,0 0-1 0 0,0 0 1 0 0,0-1-1 0 0,0 1 0 0 0,0 0 1 0 0,-1 0-1 0 0,1 0 1 0 0,0-1-1 0 0,0 1 0 0 0,0 0 1 0 0,-1 0-1 0 0,1-1 1 0 0,0 1-1 0 0,-1 0 0 0 0,1 0 1 0 0,-1-1-1 0 0,1 1 1 0 0,-1-1-1 0 0,1 1 0 0 0,-1 0 1 0 0,0-1-1 0 0,1 1 1 0 0,-1-1-1 0 0,1 1 0 0 0,-1-1 1 0 0,0 0-1 0 0,0 1 1 0 0,0-1-7 0 0,-132 15 185 0 0,-65-6-73 0 0,143-8-89 0 0,40-4-15 0 0,15 1-8 0 0</inkml:trace>
  <inkml:trace contextRef="#ctx0" brushRef="#br0" timeOffset="1524.597">1820 0 6824 0 0,'-2'4'49'0'0,"-2"8"-20"0"0,0 0 0 0 0,0 1 0 0 0,2 0 0 0 0,-1-1 0 0 0,2 1 0 0 0,-1 0 0 0 0,2 0-29 0 0,-13 72 182 0 0,0-31 32 0 0,2 1 0 0 0,3 1-1 0 0,0 49-213 0 0,-3 16 221 0 0,7-94-168 0 0,2 1-1 0 0,1 0 1 0 0,1 0 0 0 0,2 0 0 0 0,0 0 0 0 0,2 0 0 0 0,1-1-1 0 0,6 19-52 0 0,-8-40 10 0 0,-1 1-1 0 0,1-1 0 0 0,0 1 0 0 0,0-1 0 0 0,1 0 1 0 0,-1 0-1 0 0,1-1 0 0 0,1 1 0 0 0,-1-1 0 0 0,1 0 0 0 0,0 0 1 0 0,0 0-1 0 0,0-1 0 0 0,1 0 0 0 0,0 0 0 0 0,0 0 1 0 0,0 0-1 0 0,0-1 0 0 0,0 0 0 0 0,1-1 0 0 0,-1 1 1 0 0,1-1-1 0 0,0-1 0 0 0,-1 1 0 0 0,1-1 0 0 0,0 0 1 0 0,0-1-1 0 0,3 1-9 0 0,60 2 33 0 0,13-12-10 0 0,-50 2-23 0 0,-12 0 0 0 0,-17 6 0 0 0</inkml:trace>
  <inkml:trace contextRef="#ctx0" brushRef="#br0" timeOffset="1821.868">1419 583 7432 0 0,'0'0'122'0'0,"0"0"10"0"0,0 0-1 0 0,3 0-7 0 0,65-2 631 0 0,72-3 6 0 0,18 0-90 0 0,10 6-325 0 0,-102-1-251 0 0,-47-2-64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7:27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34 8536 0 0,'-3'-33'2929'0'0,"38"167"-2536"0"0,16 93-189 0 0,-39-190-169 0 0,2-1 0 0 0,1 0 0 0 0,1-1 0 0 0,16 22-35 0 0,-16-29 6 0 0,22 45-6 0 0,-42-89-4 0 0,1 0 1 0 0,1-1-1 0 0,1 1 1 0 0,0-1-1 0 0,1 0 1 0 0,1-11 3 0 0,0-11-3 0 0,0 31 4 0 0,1 1 0 0 0,-1-1 0 0 0,1 0 0 0 0,1 1 0 0 0,0 0 0 0 0,0 0 1 0 0,0 0-1 0 0,1 0 0 0 0,0 0 0 0 0,0 1 0 0 0,1-1 0 0 0,-1 1 0 0 0,2 0 1 0 0,1-2-2 0 0,-3 5 3 0 0,0 0 0 0 0,0 0-1 0 0,0 1 1 0 0,0-1 0 0 0,1 1 0 0 0,-1 0 0 0 0,1 0 0 0 0,0 1 0 0 0,-1-1 0 0 0,1 1 0 0 0,0 0 0 0 0,0 0 0 0 0,0 0 0 0 0,1 1-3 0 0,2 0 6 0 0,0 1 0 0 0,0 1 1 0 0,1-1-1 0 0,-2 1 0 0 0,1 1 0 0 0,0-1 1 0 0,0 1-1 0 0,-1 1 0 0 0,1-1 0 0 0,-1 1 1 0 0,0 1-1 0 0,0-1 0 0 0,-1 1 0 0 0,1 0 1 0 0,-1 1-1 0 0,0 0 0 0 0,-1 0 0 0 0,1 0 1 0 0,0 2-7 0 0,-3-4 3 0 0,1 1 1 0 0,-1 0-1 0 0,0 0 1 0 0,0 1 0 0 0,-1-1-1 0 0,1 0 1 0 0,-1 1 0 0 0,-1 0-1 0 0,1-1 1 0 0,-1 1-1 0 0,0 0 1 0 0,0 0 0 0 0,0 0-1 0 0,-1 2-3 0 0,-1 0 4 0 0,-1 1-1 0 0,0 0 1 0 0,0 0 0 0 0,-1-1-1 0 0,0 0 1 0 0,-1 1-1 0 0,0-1 1 0 0,0 0 0 0 0,0-1-1 0 0,-1 1 1 0 0,0-1-1 0 0,-1 0 1 0 0,-2 2-4 0 0,3-4 0 0 0,1 0 0 0 0,-1-1 0 0 0,0 0 0 0 0,-1 0 0 0 0,1 0 0 0 0,-1-1 0 0 0,1 1-1 0 0,-1-1 1 0 0,0-1 0 0 0,0 1 0 0 0,0-1 0 0 0,-1 0 0 0 0,1-1 0 0 0,-1 1 0 0 0,1-1 0 0 0,-1 0 0 0 0,1-1 0 0 0,-1 0 0 0 0,1 0 0 0 0,-1 0 0 0 0,1-1 0 0 0,-3 0 0 0 0,-106-42-24 0 0,55 29-8 0 0,50 10 24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28:39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2904 0 0,'0'0'19'0'0,"0"0"7"0"0,0 0-6 0 0,0 0 3 0 0,0 0 0 0 0,0 0-6 0 0,0 0-1 0 0,0 0 13 0 0,0 0 53 0 0,0 0 7 0 0,0 0 0 0 0,4-1-1 0 0,72-16 407 0 0,22-26-164 0 0,-74 34-286 0 0,1 1 0 0 0,-1 1 1 0 0,1 2-1 0 0,0 0 0 0 0,1 1 1 0 0,12 1-46 0 0,180 11 230 0 0,-128 14-70 0 0,-43 2-32 0 0,-29-1-18 0 0,-15-18-89 0 0,1 0 0 0 0,-1 1 0 0 0,0-1 1 0 0,-1 1-1 0 0,1 0 0 0 0,-1 0 1 0 0,0 0-1 0 0,-1 0 0 0 0,1 0 1 0 0,-1 0-1 0 0,0 1 0 0 0,-1-1 1 0 0,0 0-1 0 0,0 1 0 0 0,0-1 1 0 0,0 0-1 0 0,-1 1 0 0 0,-1 1-21 0 0,1 18 27 0 0,-8 105 172 0 0,9-112-159 0 0,-1-1 0 0 0,-2 1 0 0 0,1-1 1 0 0,-2 0-1 0 0,-1 0 0 0 0,-6 16-40 0 0,-17 41 181 0 0,-5 6 35 0 0,-42 79 202 0 0,14-16-89 0 0,1-46-44 0 0,32-56-65 0 0,23-11-6 0 0,5-30-165 0 0,3 10 206 0 0,88 40 63 0 0,-82-48-299 0 0,1 0-1 0 0,0 0 0 0 0,0-1 1 0 0,0-1-1 0 0,0 0 0 0 0,0 0 1 0 0,0-1-1 0 0,5 0-18 0 0,122-25 229 0 0,-35 11-109 0 0,-25 0-12 0 0,129 6 107 0 0,-115 7-115 0 0,15 1-19 0 0,19 1 1 0 0,11-20-20 0 0,-29 8-12 0 0,-32-5-10 0 0,16 15-2 0 0,-35 6-14 0 0,-43-2-19 0 0,1 0 1 0 0,0-1-1 0 0,0 0 0 0 0,0-1 0 0 0,0-1 0 0 0,-1 0 0 0 0,5-1-5 0 0,17 0 16 0 0,42 1 350 0 0,-104 11-97 0 0,-124 21 212 0 0,57-5-231 0 0,-3-6-88 0 0,29-10-46 0 0,-9 4-18 0 0,-12-5-20 0 0,-40 12 44 0 0,15-1-50 0 0,22-14-40 0 0,15 7-24 0 0,-29 38-32 0 0,22 1-136 0 0,32-17-95 0 0,-20 31-56 0 0,8 29-90 0 0,50-74 265 0 0,-19 43-209 0 0,22-2 161 0 0,11-22 160 0 0,1 0 0 0 0,2 0 1 0 0,2 0-1 0 0,3 9 24 0 0,19 157-9 0 0,-20-171 5 0 0,-3 0 1 0 0,-1 0 0 0 0,-1 0 0 0 0,-2 0 0 0 0,-4 26 3 0 0,0 42-3 0 0,5-76 1 0 0,-2 1 0 0 0,-1 0 1 0 0,-1-1-1 0 0,-1 1 1 0 0,-2-1-1 0 0,0 0 0 0 0,-2 0 1 0 0,-4 6 1 0 0,-13 20-10 0 0,21-46 8 0 0,-1 0 0 0 0,1-1 0 0 0,-2 1 0 0 0,1-1 0 0 0,-1 0 0 0 0,0-1 0 0 0,0 1 0 0 0,-1-1 0 0 0,0 0 0 0 0,0-1 0 0 0,0 0 0 0 0,-1 0 0 0 0,0 0 0 0 0,0-1 0 0 0,0-1 0 0 0,0 1 0 0 0,-1-1 0 0 0,1 0 0 0 0,-6 0 2 0 0,-25 2 0 0 0,-1-3 0 0 0,1-1 0 0 0,0-1 0 0 0,-20-4 0 0 0,-39-5 0 0 0,-44 7 0 0 0,135 2 0 0 0,1-1 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8:26.50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2894 7441,'-67'-4,"0"-3,1-3,1-2,0-4,-63-23,27 7,2-4,1-5,1-3,3-5,2-4,3-4,2-3,3-5,2-2,-40-48,-73-107,-59-101,228 288,-173-229,-25-66,158 223,6-3,4-2,4-3,-28-99,30 25,8-2,9-2,-6-150,29 232,5 0,5 0,5 0,5 0,13-57,4 53,5 1,4 1,6 2,4 2,5 2,29-40,51-68,10 7,82-88,-83 123,7 7,7 7,7 7,124-88,37 0,124-58,-378 254,1 4,3 2,1 4,2 3,0 3,2 4,1 3,50-6,-53 20,-1 3,0 3,1 4,-1 2,0 5,-1 2,70 21,279 82,-252-67,-2 8,-2 6,105 60,-47 1,-5 10,53 52,-156-102,-4 5,-3 5,-5 5,-4 4,33 50,-24-9,-6 3,-6 6,47 105,-77-112,-5 3,-7 2,-7 3,-6 2,-7 1,1 59,2 78,-13 0,-12 58,-11-144,-10 1,-17 74,-8-3,27-230,-2-1,-2 0,-2 0,-3 3,0-1,4-4,-2 0,-2-1,-2-1,-2 0,-1-2,-3 0,-1-2,-2 0,-11 10,-27 18,-2-3,-4-3,-44 29,65-57,-1-3,-2-1,-7 0,-23 14,-152 93,62-35,-15-1,-202 67,317-144,-1-3,0-4,-15 0,2 0,1 3,-17 9,-192 69,-530 112,614-168,-3-10,-5-8,-131-16,137-7,83 3,8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07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0,'208'23,"-94"-7,211 8,257-18,-530-7,65 0,386 9,-272 4,26-11,73-28,275 19,-68 4,-106-1,-409 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10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0 114,'445'-23,"12"-2,371-29,716 44,-986 12,-71-5,-280 4,20 10,492 24,-97-7,-593-26,689 35,-583-32,84 16,-168-15,390 56,-424-60,28 4,-1 2,1 2,-2 2,0 1,21 11,10 29,-68-50,1-1,-1 0,1 0,0-1,-1 0,1 0,0 0,0-1,0 0,-1 0,1-1,3 0,12 0,614-1,-517 7,90 16,-147-13,227 10,346-15,-87-11,-460 0,0-4,82-22,-29 12,1 5,1 7,0 6,25 7,56-2,510-23,396 22,-478-19,60-5,426 24,-862-11,130-13,-87 2,-148 12,-155 10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12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1 209,'2026'-1,"-519"-27,482 24,-851 29,-810-14,988-1,-879-11,2125 1,-1382-12,-989 13,21 2,0-10,91-19,307-66,-131 65,-44 11,741 15,-542-42,14 43,-334 0,-302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13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34,'4'-5,"11"-3,19 1,26 2,37 1,30 1,27 2,15 0,8 1,-5 0,-22 1,-33-1,-28 0,-28 1,-22-1,-19 3,-7 2,-7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34.24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1841 5138,'-10'-1,"0"0,0-1,0 0,0-1,0 0,1 0,-1-1,1 0,0-1,-4-2,-2-1,-90-51,3-4,2-5,-58-55,62 45,4-4,4-4,3-3,5-5,3-3,5-3,-17-37,3-28,6-3,9-3,-2-30,11 21,8-3,8-2,8-2,-12-177,42 262,5-1,4 1,4-1,5 1,21-89,78-225,-104 400,0-7,2-1,1 1,0 0,2 0,1 1,0 0,2 1,4-6,24-17,1 1,2 2,2 3,1 1,51-30,360-228,-431 278,141-91,44-14,-195 113,0 0,1 2,0 0,1 0,-1 2,1 0,0 1,1 1,-1 1,7 1,355 16,-295-9,-1 4,-1 4,0 3,-1 4,0 3,36 19,-66-21,-1 2,0 3,-2 2,-2 2,0 2,-3 2,0 3,-25-17,-1 1,-1 1,-2 1,0 0,-1 2,-2-1,0 2,-2 0,-1 0,-1 1,-1 0,-2 0,0 1,0 23,11 143,-8 1,-11 81,2-193,-4 706,2-771,0 0,-1-1,-1 1,-1-1,0 0,-4 6,-1 8,-16 53,4 2,3 1,2 19,14-80,-8 74,-4 1,-4-2,-5 0,-6 4,-29 55,-7-3,-23 29,68-147,-2-1,-1-1,-2-1,-2-2,0 0,-3-2,-105 100,95-100,-1-1,-2-2,-1-2,-1-2,-44 17,-153 51,202-75,8-4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42.4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3,'203'18,"249"10,1214 5,-1279-35,4060 2,-3296 23,1250-24,-1936-8,-226-25,112-10,-351 44,21-5,-1 2,1 0,-1 1,1 1,0 1,0 1,194 31,178-28,-252-5,342 0,-240 23,534-22,1044 0,-1804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0:10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93 2400 0 0,'0'0'121'0'0,"0"0"5"0"0,0 0-4 0 0,0 0-4 0 0,0 0-37 0 0,0 0-9 0 0,0 0 0 0 0,0 0 12 0 0,0 0 49 0 0,0 0 17 0 0,4-3-4 0 0,10-11-32 0 0,-8 7-44 0 0,0 1 0 0 0,0 0-1 0 0,1 0 1 0 0,0 1-1 0 0,0 0 1 0 0,0 0-1 0 0,1 0 1 0 0,6-2-70 0 0,12-2 180 0 0,-22 7-155 0 0,1-1 0 0 0,0 2 0 0 0,-1-1 0 0 0,1 0-1 0 0,0 1 1 0 0,0 0 0 0 0,0 0 0 0 0,0 0 0 0 0,1 1-1 0 0,-1 0 1 0 0,0 0 0 0 0,0 0 0 0 0,0 0 0 0 0,0 1-1 0 0,0 0 1 0 0,0 0-25 0 0,5 2 65 0 0,-9-3-59 0 0,0 0 0 0 0,0 0 1 0 0,1 0-1 0 0,-1 1 0 0 0,0-1 1 0 0,0 0-1 0 0,0 1 0 0 0,0-1 1 0 0,-1 0-1 0 0,1 1 1 0 0,0-1-1 0 0,0 1 0 0 0,0-1 1 0 0,0 1-1 0 0,0 0 0 0 0,0-1 1 0 0,-1 1-1 0 0,1 0 0 0 0,0 0 1 0 0,-1-1-1 0 0,1 1 1 0 0,0 0-1 0 0,-1 0 0 0 0,1 0 1 0 0,-1 0-1 0 0,1 0 0 0 0,-1 0 1 0 0,0 0-1 0 0,1 0 0 0 0,-1 0 1 0 0,0 0-1 0 0,0 0 0 0 0,0 0 1 0 0,0 0-1 0 0,0 0 1 0 0,0 1-7 0 0,-20 103 90 0 0,19-99-87 0 0,-2 6 5 0 0,0 0 1 0 0,0-1-1 0 0,-1 0 0 0 0,0 1 0 0 0,-1-1 1 0 0,0-1-1 0 0,-1 1 0 0 0,0-1 1 0 0,-3 3-9 0 0,-35 42 49 0 0,18-23 22 0 0,25-31-70 0 0,1-1 1 0 0,0 0 0 0 0,0 1 0 0 0,-1-1 0 0 0,1 0-1 0 0,0 1 1 0 0,0-1 0 0 0,0 0 0 0 0,-1 1-1 0 0,1-1 1 0 0,0 0 0 0 0,0 1 0 0 0,0-1 0 0 0,0 1-1 0 0,0-1 1 0 0,0 0 0 0 0,0 1 0 0 0,0-1 0 0 0,0 0-1 0 0,0 1 1 0 0,0-1 0 0 0,0 1 0 0 0,0-1 0 0 0,0 0-1 0 0,0 1 1 0 0,1-1 0 0 0,-1 0 0 0 0,0 1 0 0 0,0-1-1 0 0,0 1 1 0 0,0-1 0 0 0,1 0 0 0 0,-1 0 0 0 0,0 1-1 0 0,0-1 1 0 0,1 0 0 0 0,-1 1 0 0 0,0-1 0 0 0,1 0-1 0 0,-1 0 1 0 0,0 0 0 0 0,1 1 0 0 0,-1-1 0 0 0,0 0-1 0 0,1 0 1 0 0,-1 0 0 0 0,0 0 0 0 0,1 0 0 0 0,-1 1-1 0 0,1-1 1 0 0,-1 0 0 0 0,0 0 0 0 0,1 0 0 0 0,-1 0-1 0 0,1 0 1 0 0,-1 0 0 0 0,0 0 0 0 0,1-1 0 0 0,-1 1-1 0 0,1 0-1 0 0,84 17 158 0 0,-22-17 275 0 0,-63 0-390 0 0,0 0-13 0 0,0 0 5 0 0,-13 4 370 0 0,-33 61-17 0 0,33-35-218 0 0,5-8-18 0 0,-2 39 105 0 0,3 33-57 0 0,8-30-73 0 0,-5-18 105 0 0,-6-42-175 0 0,-84 13 84 0 0,13-20-78 0 0,43 4-38 0 0,20 4-15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44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0 153,'292'-13,"195"-14,20 22,-402 5,1489 9,222 7,-952 26,2-6,410-39,-959 22,-178-9,29 1,91-8,876-15,-783 14,962-3,-414-20,-427 11,97-8,-355-1,-1-9,14-13,-63 6,-85 16,1 3,1 4,76-1,31 9,19 0,86 14,210 2,-102-6,-81 0,-42 35,-107-53,355-9,-125 43,-333-14,-47-1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46.7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1,'715'4,"1567"12,880-3,-2391-14,8 30,-77 9,-615-32,0 4,-1 3,11 7,-12 2,-34-7,2-3,-1-2,2-2,52 1,1021-14,2031 5,-2951-11,-74-10,-9 20,-68-19,-45 18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0:53.12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309 179,'-6'500,"2"-152,7-310,1 0,2 0,2-1,2 0,9 23,-10-32,-1 0,-1 1,-2 0,0 0,-2 0,-1 25,-10 173,3-66,6-161,-1 1,0 0,0-1,1 1,-1-1,1 1,-1-1,0 1,1-1,-1 1,1-1,-1 1,1-1,-1 0,1 1,-1-1,1 0,0 0,-1 1,1-1,-1 0,1 0,0 0,-1 1,1-1,0 0,-1 0,1 0,0 0,-1 0,1 0,-1-1,1 1,0 0,-1 0,1 0,0-1,-1 1,1 0,-1-1,1 1,-1 0,1-1,-1 1,1 0,-1-1,1 1,-1-1,0 1,1-1,-1 0,1 0,11-4,-2 2,0 1,0 0,0 1,1 0,-1 1,0 0,0 1,0 0,0 0,0 1,5 1,201 30,233 28,-383-55,20 0,0 3,-1 5,65 19,181 72,61-18,-176-44,21-9,-36-14,-149-17,0 3,-1 3,51 13,-49-11,0-3,0-2,1-2,0-3,30-4,-8 2,421 0,-457 0,0-2,0-1,0-2,-1-2,12-5,-35 8,1 1,0 0,0 1,1 1,-1 0,0 2,1 0,-1 1,0 0,1 2,0 0,4 2,1-1,0 0,0-2,0-1,1-1,11-2,-32 2,0-1,0 1,0-1,0 0,0 0,0-1,-1 1,1 0,0-1,-1 0,1 0,-1 1,1-1,-1-1,0 1,0 0,0-1,0 1,0-1,-1 1,1-1,-1 0,0 0,0 1,1-2,15-76,-16 59,0 0,-2 0,-1-1,-1 1,0 0,-2 1,-5-18,-5-35,3-2,3 1,3-1,4 0,6-56,-2 41,-2-155,-21 131,23 78,2 0,1 1,2 0,1 0,11-26,5-27,30-169,-53 253,-1-1,1 1,0-1,-1 0,0 1,0-1,-1 0,1 1,-1-1,0 0,0 1,0-1,-1 1,0 0,0-1,0 1,0 0,-3-4,-26-79,29 78,0-1,0 1,1 0,0 0,1-1,0 1,0-1,1 1,1-4,-3 11,1 1,-1-1,1 0,-1 1,1-1,-1 0,0 1,0-1,0 1,0-1,0 1,0-1,0 1,0 0,-1-1,1 1,0 0,-1 0,1 0,-1 0,1 0,-1 0,0 1,1-1,-1 0,0 1,1-1,-1 1,0 0,0 0,0 0,1-1,-1 2,-1-1,-4-2,-85-14,-2 3,1 5,-1 4,-18 4,79-1,-1295 3,901 9,386-13,1-1,0-3,0-1,-22-8,-115-16,-54 23,132-8,-156-16,-114-12,84 30,-78 15,135 1,13 16,73-14,124-4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05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99,'146'-10,"828"10,-619 0,-138-17,251 10,-300 8,984-1,-201-11,3247 11,-3980-21,193 10,-338 5,248-11,-260 17,163 10,-128-1,0-4,90-7,-14-9,86 11,-145-10,-101 10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07.8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1 100,'5817'0,"-5012"-22,-307 0,-195-6,292 22,-354 8,383-11,702-5,-999 14,-276 9,-43-4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59.6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84,'323'7,"108"3,-98-5,-142 27,117-31,559-2,-536-31,-171 20,-31-13,-31 17,0 5,13 5,-22-1,-21 0,181-8,-63-8,-57 0,1 6,0 6,13 6,15-1,519-2,-413-17,187 51,-344-24,0 4,18 9,-61-10,1-3,0-2,0-4,38-3,187-2,-203 14,-51-3,1-2,1-1,-1-2,1-1,0-2,0-2,30-3,11 1,483 2,-380-24,-108 11,92-5,-146 13,30-8,1 3,1 2,0 2,5 2,402 6,-290-2,-158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22.34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80,'8'399,"25"88,-29-224,15 257,7-235,-25-283,0 0,0 0,0 0,0 0,0 0,0-1,1 1,-1 0,1-1,-1 1,1-1,-1 1,1-1,0 0,0 0,-1 0,1 0,0 0,0 0,0 0,0-1,0 1,1-1,-1 1,0-1,0 0,0 0,0 0,0 0,1 0,10 2,27 4,0-2,0-2,20-2,-24 0,1610 1,-750 40,243-37,-653-6,-471 2,96 0,0 4,58 12,-142-11,-8-2,0 0,1-1,-1 0,0-2,14-1,-30-1,0 1,0-1,-1 0,1 0,-1 0,0 0,1-1,-1 1,0 0,0-1,0 0,-1 1,1-1,-1 0,1 0,-1 0,0 0,0 0,-1 0,1 0,0 0,-1 0,0-1,0 1,0 0,0 0,0 0,-1-1,1 1,-2-3,2-6,-4-396,-39-36,13 226,28-116,-20 203,4 43,5-121,13 206,0 1,0-1,0 0,-1 1,1-1,-1 0,1 1,-1-1,0 0,0 1,0-1,0 1,0 0,-1-1,1 1,-1 0,0 0,1 0,-1 0,0 0,-2-2,-13-5,1 0,-2 1,1 0,-1 1,0 1,0 1,-1 1,1 0,-1 2,0 0,0 1,0 1,0 0,-11 3,4-3,-1042 1,323-37,158-16,495 40,0 5,-28 3,-622 7,6 30,427-32,279 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26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66,'2850'-10,"-2552"11,-48 5,-55 4,-60-2,387 12,1034-21,-1539-1,0 0,0-1,-1 0,1-1,-1-1,0-1,7-3,21-7,-43 15,23-8,1 2,0 0,1 1,-1 2,9 0,284 4,-210-11,-93 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29.1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1 189,'127'0,"81"-13,20-3,165 11,-285 5,1901 1,-557-22,-20 19,-925-22,-140 4,237-4,-413 14,415 10,-601 0,165-3,30-10,131-4,97 5,-70 3,29 16,334-1,-465-7,520 10,595 5,-933-15,436 1,-812-7,-50 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54.5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84,'323'7,"108"3,-98-5,-142 27,117-31,559-2,-536-31,-171 20,-31-13,-31 17,0 5,13 5,-22-1,-21 0,181-8,-63-8,-57 0,1 6,0 6,13 6,15-1,519-2,-413-17,187 51,-344-24,0 4,18 9,-61-10,1-3,0-2,0-4,38-3,187-2,-203 14,-51-3,1-2,1-1,-1-2,1-1,0-2,0-2,30-3,11 1,483 2,-380-24,-108 11,92-5,-146 13,30-8,1 3,1 2,0 2,5 2,402 6,-290-2,-158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0:09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1002 105 1400 0 0,'2'-6'3'0'0,"0"1"0"0"0,0 0 0 0 0,-1-1 1 0 0,0 0-1 0 0,0 1 0 0 0,-1-1 0 0 0,1 0 0 0 0,-1 1 1 0 0,-1-1-1 0 0,1 0 0 0 0,-1 1 0 0 0,0-1 0 0 0,0-1-3 0 0,1 6 19 0 0,0 0 0 0 0,0 0-1 0 0,0 0 1 0 0,0 0 0 0 0,0 0 0 0 0,-1 0-1 0 0,1 0 1 0 0,0 1 0 0 0,-1-1 0 0 0,1 0-1 0 0,0 0 1 0 0,-1 0 0 0 0,1 0 0 0 0,-1 0-1 0 0,1 0 1 0 0,-1 1 0 0 0,0-1-1 0 0,1 0 1 0 0,-1 0 0 0 0,0 1 0 0 0,1-1-1 0 0,-1 0 1 0 0,0 1 0 0 0,0-1 0 0 0,0 1-1 0 0,0-1 1 0 0,1 1 0 0 0,-1-1-1 0 0,0 1 1 0 0,0 0 0 0 0,0 0 0 0 0,0-1-1 0 0,0 1 1 0 0,0 0 0 0 0,0 0 0 0 0,0 0-1 0 0,0 0 1 0 0,0 0 0 0 0,0 0 0 0 0,0 0-1 0 0,-1 0-18 0 0,-78 0 238 0 0,-9 9-196 0 0,23 20 174 0 0,57-27-131 0 0,-8 9 149 0 0,9 1 25 0 0,6 21 133 0 0,3-29-370 0 0,1 1 0 0 0,0-1 1 0 0,0 1-1 0 0,1-1 1 0 0,-1 0-1 0 0,1 0 1 0 0,0 0-1 0 0,0 0 1 0 0,0-1-1 0 0,1 1 0 0 0,-1-1 1 0 0,3 2-23 0 0,69 57 249 0 0,-26-3 70 0 0,-46-54-283 0 0,1 0 0 0 0,-1 0 0 0 0,0 0 0 0 0,0 0 1 0 0,-1 0-1 0 0,1 1 0 0 0,-1-1 0 0 0,-1 1 0 0 0,1 0 0 0 0,-1-1 0 0 0,0 1 1 0 0,0 0-1 0 0,0 0 0 0 0,-1 0 0 0 0,0 0 0 0 0,0 0 0 0 0,0 0 0 0 0,-1-1 1 0 0,0 2-37 0 0,-38 29 321 0 0,-86 2 84 0 0,69-34 174 0 0,51-3-261 0 0,5-1-292 0 0,1 0 1 0 0,-1 0-1 0 0,0 0 1 0 0,0 0-1 0 0,0 0 1 0 0,0 0 0 0 0,0 0-1 0 0,0 1 1 0 0,0-1-1 0 0,0 0 1 0 0,0 0-1 0 0,0 0 1 0 0,1 0-1 0 0,-1 0 1 0 0,0 1 0 0 0,0-1-1 0 0,0 0 1 0 0,0 0-1 0 0,0 0 1 0 0,0 0-1 0 0,0 1 1 0 0,0-1-1 0 0,0 0 1 0 0,0 0 0 0 0,0 0-1 0 0,0 0 1 0 0,-1 0-1 0 0,1 1 1 0 0,0-1-1 0 0,0 0-26 0 0,71 29 448 0 0,-37-4-233 0 0,-9 26 48 0 0,-12 37-65 0 0,-6 21-36 0 0,-18-29-57 0 0,5-13 2 0 0,0-39-55 0 0,-1 5 12 0 0,7-32-64 0 0,0 0 0 0 0,1 0 0 0 0,-1-1 1 0 0,1 1-1 0 0,-1 0 0 0 0,1-1 0 0 0,-1 1 1 0 0,1 0-1 0 0,-1-1 0 0 0,1 1 0 0 0,0-1 1 0 0,-1 1-1 0 0,1-1 0 0 0,0 1 0 0 0,0-1 1 0 0,-1 1-1 0 0,1-1 0 0 0,0 0 0 0 0,0 1 1 0 0,0-1-1 0 0,-1 0 0 0 0,1 0 0 0 0,0 1 1 0 0,0-1-1 0 0,0 0 0 0 0,0 0 0 0 0,0 0 0 0 0,-1 0 1 0 0,1 0-1 0 0,0 0 0 0 0,0-1 0 0 0,3 2 1 0 0,66 7-1 0 0,-20-10 0 0 0,-27 1 0 0 0</inkml:trace>
  <inkml:trace contextRef="#ctx0" brushRef="#br0" timeOffset="17390.901">72 573 1600 0 0,'95'-7'287'0'0,"43"-2"409"0"0,-125 11-640 0 0,-20-2 349 0 0,-74-4-140 0 0,-44 11 41 0 0,31-3-80 0 0,263-14-36 0 0,-25 6-189 0 0,-108 7-1 0 0,-90-3 32 0 0,-88 1 145 0 0,-10 12 285 0 0,141-14-320 0 0,17-1 14 0 0,18 0-62 0 0,118-3 66 0 0,20 4-23 0 0,-125-6-73 0 0,-56 0 77 0 0,-93 8 75 0 0,35 9-68 0 0,69-7-117 0 0,7-3-23 0 0</inkml:trace>
  <inkml:trace contextRef="#ctx0" brushRef="#br0" timeOffset="21047.474">248 356 4512 0 0,'-3'-17'304'0'0,"3"17"-239"0"0,0 0 2 0 0,0 0-16 0 0,0 0-9 0 0,0 0 4 0 0,14 6 304 0 0,45 69-99 0 0,22-21-27 0 0,-68-48-47 0 0,-19-12 86 0 0,-60-41-23 0 0,61 43-227 0 0,1 0 1 0 0,-1 0-1 0 0,1 0 0 0 0,0 0 1 0 0,0 0-1 0 0,0-1 1 0 0,1 0-1 0 0,-1 0 1 0 0,1 0-1 0 0,0 0 0 0 0,0-2-13 0 0,-20-28 87 0 0,19 30-49 0 0,-24-16 247 0 0,28 21-256 0 0,0 0 5 0 0,0 0-13 0 0,0 0 3 0 0,12 9 147 0 0,67 77 201 0 0,3-32 85 0 0,-76-51-334 0 0,-9-5 1 0 0,-57-39-30 0 0,-10-33-51 0 0,58 71-21 0 0,19 24 2 0 0,-6-18-23 0 0,2 3 10 0 0,-1 0 1 0 0,2 0-1 0 0,-1 0 1 0 0,1-1-1 0 0,-1 1 1 0 0,2-1-1 0 0,-1 0 1 0 0,0 0-1 0 0,1 0 1 0 0,0-1-1 0 0,0 1 1 0 0,1-1-1 0 0,-1-1 1 0 0,1 1-1 0 0,0-1 1 0 0,4 3-12 0 0,28 18 204 0 0,-38-24-191 0 0,0 0 0 0 0,1 1 0 0 0,-1-1 0 0 0,1 1 1 0 0,-1-1-1 0 0,0 0 0 0 0,1 1 0 0 0,-1-1 0 0 0,1 0 1 0 0,-1 0-1 0 0,1 1 0 0 0,-1-1 0 0 0,1 0 0 0 0,-1 0 0 0 0,1 0 1 0 0,-1 1-1 0 0,1-1 0 0 0,0 0 0 0 0,-1 0 0 0 0,1 0 1 0 0,-1 0-1 0 0,1 0 0 0 0,-1 0 0 0 0,1 0 0 0 0,-1-1 0 0 0,1 1 1 0 0,0 0-1 0 0,-1 0 0 0 0,1 0 0 0 0,-1 0 0 0 0,1-1 0 0 0,-1 1 1 0 0,1 0-1 0 0,-1 0 0 0 0,0-1 0 0 0,1 1 0 0 0,-1 0 1 0 0,1-1-1 0 0,-1 1 0 0 0,1-1 0 0 0,-1 1 0 0 0,0 0 0 0 0,1-1 1 0 0,-1 1-1 0 0,0-1 0 0 0,0 1 0 0 0,1-1 0 0 0,-1 1 1 0 0,0-1-1 0 0,0 1 0 0 0,0-1 0 0 0,0 0 0 0 0,1 1 0 0 0,-1-1 1 0 0,0 1-1 0 0,0-1 0 0 0,0 1 0 0 0,0-1 0 0 0,0 1 1 0 0,0-1-1 0 0,-1 0 0 0 0,1 1 0 0 0,0-1 0 0 0,0 1 0 0 0,0-1 1 0 0,0 1-1 0 0,-1-1 0 0 0,1 1 0 0 0,0-1 0 0 0,0 1-13 0 0,-10-19 520 0 0,10 19-504 0 0,0 0-5 0 0,0 0 2 0 0,16 13 203 0 0,-60 100-240 0 0,1-3-16 0 0,29-83 26 0 0,64-114 14 0 0,-2 28 0 0 0,-28 44-2 0 0,-23 19-12 0 0,-60 64-2 0 0,16 22-6 0 0,19-35 37 0 0,88-142 241 0 0,1-19 311 0 0,-59 100 23 0 0,-10 10-457 0 0,-15 15-102 0 0,16-11-10 0 0,0 1 0 0 0,0 0 0 0 0,1 0 0 0 0,1 0 0 0 0,0 1 0 0 0,0 0 0 0 0,-3 9-21 0 0,-28 46 227 0 0,52-80-91 0 0,20-42-111 0 0,-34 46-18 0 0,1 1 0 0 0,1-1 0 0 0,0 1 0 0 0,0 0 0 0 0,1 0 0 0 0,0 1-1 0 0,0 0 1 0 0,1 0 0 0 0,1 0 0 0 0,1-1-7 0 0,10-3 120 0 0,1 1-70 0 0,-25 1-50 0 0,0 1 0 0 0,-1 1 0 0 0,-1-1 0 0 0,1 1 0 0 0,-1 0 0 0 0,-1 1 0 0 0,0-1 0 0 0,0 2 0 0 0,-6-4 0 0 0,-59-69 0 0 0,43 49 0 0 0,76 68 0 0 0,-27-20 0 0 0,-2 0 0 0 0,0 1 0 0 0,-1 0 0 0 0,0 2 0 0 0,-2-1 0 0 0,0 2 0 0 0,-1 1 0 0 0,-10-17 0 0 0,1 1 0 0 0,1-1 0 0 0,-1 1 0 0 0,1-1 0 0 0,-1 0 0 0 0,1 0 0 0 0,1-1 0 0 0,-1 1 0 0 0,1-1 0 0 0,0 0 0 0 0,0 0 0 0 0,0 0 0 0 0,-46-33 88 0 0,-59-67 14 0 0,19 20 36 0 0,73 62-76 0 0,13 21 58 0 0,-4-6-120 0 0,6 11 7 0 0,1-1 1 0 0,0 0-1 0 0,0 0 0 0 0,1-1 0 0 0,1 0 0 0 0,6 4-7 0 0,89 64 23 0 0,-106-79-23 0 0,1 1 0 0 0,0 0-1 0 0,0 0 1 0 0,0-1 0 0 0,0 1 0 0 0,0 0 0 0 0,0 0 0 0 0,0-1 0 0 0,0 1 0 0 0,0 0 0 0 0,1 0 0 0 0,-1-1 0 0 0,0 1 0 0 0,0 0 0 0 0,0 0 0 0 0,0-1 0 0 0,0 1 0 0 0,0 0 0 0 0,0 0 0 0 0,1 0 0 0 0,-1-1 0 0 0,0 1 0 0 0,0 0 0 0 0,0 0 0 0 0,0 0 0 0 0,1-1 0 0 0,-1 1 0 0 0,0 0 0 0 0,0 0 0 0 0,0 0 0 0 0,1 0 0 0 0,-1 0-1 0 0,0 0 1 0 0,0-1 0 0 0,1 1 0 0 0,-1 0 0 0 0,0 0 0 0 0,0 0 0 0 0,1 0 0 0 0,-1 0 0 0 0,0 0 0 0 0,0 0 0 0 0,1 0 0 0 0,-1 0 0 0 0,0 0 0 0 0,0 0 0 0 0,1 0 0 0 0,-1 0 0 0 0,0 1 0 0 0,0-1 0 0 0,1 0 0 0 0,-1 0 0 0 0,0 0 0 0 0,0 0 0 0 0,1 0 0 0 0,-1 0 0 0 0,0 1 0 0 0,0-1 0 0 0,1 0 0 0 0,-11-25-4 0 0,9 21 3 0 0,-28-33-18 0 0,81 54-131 0 0,-52-17 148 0 0,1 1 0 0 0,-1-1 0 0 0,0 0 0 0 0,1 0 0 0 0,-1 1 0 0 0,1-1 0 0 0,-1 0 0 0 0,0 1 1 0 0,1-1-1 0 0,-1 0 0 0 0,0 1 0 0 0,0-1 0 0 0,1 1 0 0 0,-1-1 0 0 0,0 0 0 0 0,0 1 0 0 0,0-1 0 0 0,0 1 1 0 0,1-1-1 0 0,-1 1 0 0 0,0-1 0 0 0,0 1 0 0 0,0-1 0 0 0,0 1 0 0 0,0-1 0 0 0,0 1 0 0 0,0-1 0 0 0,0 1 1 0 0,0-1-1 0 0,0 0 0 0 0,-1 1 0 0 0,1-1 0 0 0,0 1 0 0 0,0-1 0 0 0,0 1 0 0 0,-1-1 0 0 0,1 0 0 0 0,0 1 1 0 0,0-1-1 0 0,-1 1 0 0 0,1-1 0 0 0,0 0 0 0 0,-1 1 0 0 0,1-1 0 0 0,0 0 0 0 0,-1 1 2 0 0,-1 5-7 0 0,-40 71-106 0 0,-24 31-143 0 0,7-47-50 0 0,126-140 37 0 0,-53 54 268 0 0,-12 19 0 0 0,1-1-1 0 0,1 1 1 0 0,-1 1-1 0 0,1-1 1 0 0,0 0-1 0 0,0 1 1 0 0,1 0-1 0 0,-1 0 0 0 0,1 0 1 0 0,1 1 1 0 0,17-9-9 0 0,-26 21 18 0 0,-69 95 62 0 0,24-49 143 0 0,47-54-196 0 0,1 0-2 0 0,0 0 1 0 0,0 0 4 0 0,0 0-5 0 0,0 0-5 0 0,0 0 4 0 0,3-2 2 0 0,5-3-9 0 0,-1 0 0 0 0,0-1 0 0 0,0 0 0 0 0,-1 0 0 0 0,0-1 0 0 0,0 0 0 0 0,0 0 0 0 0,-1 0 0 0 0,0 0 0 0 0,1-3-8 0 0,24-44 95 0 0,-39 83 18 0 0,-11 23 22 0 0,18-46-110 0 0,2-1 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07:28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49,'830'0,"5897"0,-5755-10,-774 10,569-11,811-16,-864 27,-654 4,-46-2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07:30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24,'3781'0,"-3598"18,-160-17,0-1,0-1,-1-1,1-1,-1-1,11-3,13-2,0 2,0 2,1 2,-1 2,27 4,13-2,-76-1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07:55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20 202 96 0 0,'-19'-31'21'0'0,"19"31"13"0"0,0 0 0 0 0,0 0 4 0 0,0 0-6 0 0,0 0-6 0 0,0 0 4 0 0,0 0-2 0 0,0 0 20 0 0,0 0 48 0 0,0 0 18 0 0,0-14 249 0 0,1 8-349 0 0,1 1 1 0 0,0 0-1 0 0,1-1 1 0 0,-1 1-1 0 0,1 0 0 0 0,0 1 1 0 0,0-1-1 0 0,1 0 1 0 0,0 1-1 0 0,-1 0 1 0 0,1-1-1 0 0,1 2 0 0 0,-1-1 1 0 0,0 0-1 0 0,1 1 1 0 0,4-3-15 0 0,54-31 153 0 0,-13 4 104 0 0,-8 26 206 0 0,-38 8-431 0 0,0-1-10 0 0,-1 0-1 0 0,1 1 1 0 0,0 0-1 0 0,-1 0 1 0 0,1 0-1 0 0,-1 0 0 0 0,1 1 1 0 0,-1-1-1 0 0,0 1 1 0 0,1 0-1 0 0,-1 0 1 0 0,0 0-1 0 0,0 0 1 0 0,0 1-1 0 0,-1-1 1 0 0,1 1-1 0 0,-1 0 0 0 0,1 0 1 0 0,0 1-22 0 0,31 49 177 0 0,-6-10 49 0 0,19 16 275 0 0,0-27-132 0 0,-40-29-336 0 0,-1-1-1 0 0,1 1 1 0 0,-1-2-1 0 0,1 1 1 0 0,0-1-1 0 0,0 0 1 0 0,-1 0-1 0 0,1-1 1 0 0,0 0 0 0 0,1 0-33 0 0,96-7 292 0 0,-8-7-47 0 0,-45 2-52 0 0,-8 3 6 0 0,-37 8-179 0 0,-1 0-1 0 0,1-1 1 0 0,0 0 0 0 0,0 0 0 0 0,-1 0-1 0 0,1-1 1 0 0,-1 0 0 0 0,0 0 0 0 0,0-1-1 0 0,0 1 1 0 0,0-1 0 0 0,1-1-20 0 0,9-6 58 0 0,62-44 148 0 0,-36 43-70 0 0,-37 11-122 0 0,0 1-1 0 0,0-1 0 0 0,0 1 1 0 0,0 0-1 0 0,0 0 0 0 0,0 1 1 0 0,0-1-1 0 0,-1 1 0 0 0,1 0 1 0 0,0 0-1 0 0,0 0 1 0 0,-1 1-1 0 0,1-1 0 0 0,0 1 1 0 0,-1 0-1 0 0,0 0 0 0 0,1 0 1 0 0,2 3-14 0 0,5 1 26 0 0,50 23 94 0 0,39-1 22 0 0,-53-23-36 0 0,99 16 204 0 0,-64-11-151 0 0,-20-7-54 0 0,97-16 51 0 0,-145 11-138 0 0,-1-1 0 0 0,1 0-1 0 0,-1-1 1 0 0,1-1 0 0 0,-1 0-1 0 0,0-1 1 0 0,-1 0 0 0 0,7-5-18 0 0,86-74 118 0 0,-40 54-52 0 0,19 33 12 0 0,-5 14-17 0 0,-60-9-50 0 0,73 17 60 0 0,-79-21-34 0 0,0 0-1 0 0,1-1 1 0 0,-1 0 0 0 0,0-1 0 0 0,1 0-1 0 0,-1-1 1 0 0,0 0 0 0 0,1-1-37 0 0,20 0 118 0 0,-18 1-84 0 0,3 0 17 0 0,0 0 0 0 0,1-1-1 0 0,-1-1 1 0 0,0-1 0 0 0,14-3-51 0 0,28-8 80 0 0,39-15 37 0 0,-55 16-59 0 0,-37 10-50 0 0,1 1 0 0 0,-1 0 0 0 0,1 0 0 0 0,-1 1 0 0 0,1-1 0 0 0,0 2 0 0 0,-1 0 1 0 0,1 0-1 0 0,0 0 0 0 0,-1 1 0 0 0,1 0 0 0 0,-1 1 0 0 0,4 1-8 0 0,33 29 17 0 0,-41-27-15 0 0,1 0-1 0 0,0 0 1 0 0,0-1-1 0 0,1 0 1 0 0,-1 0-1 0 0,1 0 1 0 0,0 0-1 0 0,0-1 1 0 0,0 0-1 0 0,1 0 0 0 0,-1-1 1 0 0,1 0-1 0 0,-1 0 1 0 0,1 0-1 0 0,0-1 1 0 0,-1 0-1 0 0,1 0 1 0 0,0-1-1 0 0,0 0 1 0 0,0 0-1 0 0,4-1-1 0 0,107-14 53 0 0,-58 11 13 0 0,-42 3-48 0 0,0 1 1 0 0,0 0-1 0 0,0 2 1 0 0,0 0 0 0 0,0 1-1 0 0,0 1 1 0 0,3 1-19 0 0,-2-1 6 0 0,67 18 50 0 0,-2-24-2 0 0,58-4-36 0 0,-68 14-18 0 0,67 0 0 0 0,-106-13 35 0 0,1-1 1 0 0,-2-2-1 0 0,1-1 1 0 0,-1-2-1 0 0,1-2-35 0 0,-24 9 27 0 0,0 0-1 0 0,0 1 1 0 0,0 0-1 0 0,0 1 1 0 0,1 0-1 0 0,-1 1 1 0 0,1 0-1 0 0,2 0-26 0 0,-3 2 7 0 0,0-1 1 0 0,0-1-1 0 0,0 0 0 0 0,0 0 0 0 0,-1-1 0 0 0,1 0 1 0 0,8-4-8 0 0,19 6-26 0 0,-36 3 20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07:58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1503 630 96 0 0,'-3'-4'0'0'0,"0"1"0"0"0,0-1 0 0 0,0 1 0 0 0,0 0 0 0 0,0 0 0 0 0,-1 0 0 0 0,1 0 0 0 0,-1 1 0 0 0,0-1 0 0 0,0 1 0 0 0,0 0 0 0 0,0 0 0 0 0,-4-1 0 0 0,-12-2 0 0 0,0 1 0 0 0,0 1 0 0 0,-1 1 0 0 0,0 1 0 0 0,1 0 0 0 0,-1 1 0 0 0,-11 3 0 0 0,-29-1 0 0 0,-87 1 0 0 0,-32-1 0 0 0,130-5 0 0 0,0-1 0 0 0,1-3 0 0 0,-8-4 0 0 0,-48-9 0 0 0,-84-4 0 0 0,153 20 0 0 0,15 3 0 0 0,0-2 0 0 0,0 0 0 0 0,0-2 0 0 0,0 0 0 0 0,0-1 0 0 0,1-1 0 0 0,0-1 0 0 0,1 0 0 0 0,-8-6 0 0 0,10 3 0 0 0,1 0 0 0 0,0-1 0 0 0,0-1 0 0 0,1-1 0 0 0,1 0 0 0 0,-7-10 0 0 0,16 18 0 0 0,3 5 0 0 0,1 0 0 0 0,0 0 0 0 0,0 0 0 0 0,0 0 0 0 0,-1 0 0 0 0,1 0 0 0 0,0 0 0 0 0,0 0 0 0 0,0-1 0 0 0,1 1 0 0 0,-1 0 0 0 0,0 0 0 0 0,0-1 0 0 0,1 1 0 0 0,-1-1 0 0 0,1 1 0 0 0,-1-1 0 0 0,1 1 0 0 0,0 0 0 0 0,-1-1 0 0 0,1 1 0 0 0,0-1 0 0 0,0 0 0 0 0,0 1 0 0 0,0-1 0 0 0,0 1 0 0 0,1-1 0 0 0,-1 1 0 0 0,0-1 0 0 0,1 1 0 0 0,-1 0 0 0 0,1-1 0 0 0,-1 1 0 0 0,1-1 0 0 0,0 1 0 0 0,0 0 0 0 0,0-1 0 0 0,14-10 0 0 0,1 0 0 0 0,0 2 0 0 0,1 0 0 0 0,0 1 0 0 0,0 0 0 0 0,1 2 0 0 0,0 0 0 0 0,0 1 0 0 0,5-1 0 0 0,-21 7 0 0 0,179-49 0 0 0,-72 18 13 0 0,2 4 0 0 0,52-3-13 0 0,10-2 46 0 0,-122 22-33 0 0,0 2 1 0 0,0 3-1 0 0,13 1-13 0 0,234-5 93 0 0,-19 26 14 0 0,-54-3-10 0 0,36 31 78 0 0,-113-23-91 0 0,-102-18-15 0 0,0 3 1 0 0,0 2-1 0 0,42 14-69 0 0,105 35 236 0 0,-101-25-75 0 0,-49-9-1 0 0,-43-23-153 0 0,1 0-1 0 0,-1 0 1 0 0,0 0-1 0 0,0 0 1 0 0,0 1-1 0 0,1-1 1 0 0,-1 0 0 0 0,0 0-1 0 0,0 1 1 0 0,-1-1-1 0 0,1 0 1 0 0,0 0-1 0 0,0 0 1 0 0,-1 1-1 0 0,1-1 1 0 0,0 0-1 0 0,-1 0 1 0 0,1 0-1 0 0,-1 0 1 0 0,0 0-1 0 0,1 0 1 0 0,-1 0-1 0 0,0 0 1 0 0,1 0 0 0 0,-1 0-1 0 0,0 0 1 0 0,0 0-1 0 0,0-1 1 0 0,0 1-1 0 0,0 0 1 0 0,0-1-1 0 0,0 1 1 0 0,0 0-1 0 0,0-1 1 0 0,0 1-1 0 0,-1-1 1 0 0,1 0-1 0 0,0 1 1 0 0,0-1-7 0 0,-33 10 88 0 0,-91 45 49 0 0,-127 13 131 0 0,37-39-128 0 0,-16 5 16 0 0,26 6-65 0 0,-44-11 44 0 0,180-19-97 0 0,-1-3 0 0 0,1-3 0 0 0,-1-4 0 0 0,-31-4-38 0 0,-271-35 122 0 0,104-26-36 0 0,140 40-52 0 0,-68-7-4 0 0,116-2-13 0 0,77 32-16 0 0,0 0-1 0 0,0 0 1 0 0,1 0-1 0 0,-1 0 1 0 0,1-1 0 0 0,-1 1-1 0 0,1-1 1 0 0,0 0 0 0 0,0 1-1 0 0,0-1 1 0 0,1 0 0 0 0,-1 0-1 0 0,0 0 1 0 0,1-1-1 0 0,0 1 1 0 0,0 0 0 0 0,0 0-1 0 0,0-1 1 0 0,1 1 0 0 0,-1 0-1 0 0,1-1 1 0 0,0 1 0 0 0,0-1-1 0 0,0 1 1 0 0,0-1-1 0 0,21-13-1 0 0,53-21-6 0 0,118-9-4 0 0,81-12-34 0 0,-234 52 40 0 0,161-37-14 0 0,-32-1-13 0 0,111 11 0 0 0,-94 21 15 0 0,77 33-14 0 0,2 13 7 0 0,-158-3 11 0 0,70 12-7 0 0,136 18-12 0 0,-224-22 16 0 0,-42-17-4 0 0,-42-17 16 0 0,-3-2-3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08:02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1 119 896 0 0,'2'-3'16'0'0,"24"-21"64"0"0,3-4 71 0 0,-19 19-73 0 0,44-25 141 0 0,-28 28-195 0 0,-11 2 5 0 0,0 1-1 0 0,1 0 1 0 0,-1 1-1 0 0,1 0 1 0 0,-1 1-1 0 0,1 1 1 0 0,5 1-29 0 0,65 7 352 0 0,23 41 336 0 0,-41 0-232 0 0,0-7-13 0 0,-6-34-70 0 0,46-25-6 0 0,-38 0-173 0 0,-10-4 5 0 0,47-14-30 0 0,-101 32-157 0 0,0 0-1 0 0,0 1 1 0 0,0 0-1 0 0,1 1 1 0 0,-1 0-1 0 0,0 0 1 0 0,1 0-1 0 0,-1 0 1 0 0,0 1-1 0 0,6 0-11 0 0,18-1 91 0 0,37 16 90 0 0,-17 1-98 0 0,40 0 30 0 0,41-3 51 0 0,-53-16 50 0 0,-1 3 104 0 0,-35-10-158 0 0,73-9 201 0 0,-28 10-32 0 0,-35 9-149 0 0,9 9-23 0 0,-19 1-63 0 0,38 10 26 0 0,-39-10-76 0 0,-10-1-10 0 0,0-2 1 0 0,1-1-1 0 0,0-1 0 0 0,8-1-34 0 0,39 3 58 0 0,-2-19 4 0 0,-7-8-3 0 0,-57 16-47 0 0,37-21 45 0 0,4 5-7 0 0,30 17 31 0 0,4 19 20 0 0,-26 0-37 0 0,36 1 18 0 0,-28-9 6 0 0,63-14 104 0 0,18-44 136 0 0,-56 23-167 0 0,-10 27 22 0 0,-73 1-174 0 0,85 20 44 0 0,35 8-13 0 0,-26-15-29 0 0,3-21 12 0 0,-42-6-15 0 0,52-17 8 0 0,-11 13 6 0 0,65 5 54 0 0,-56 33 218 0 0,-61-19-219 0 0,1-2 0 0 0,-1-3 0 0 0,38-8-75 0 0,68-13 120 0 0,-34 28-41 0 0,-5 11-70 0 0,-97-11-2 0 0,-19-4-7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08:05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13 182 96 0 0,'-12'-23'0'0'0,"27"18"0"0"0,78-45 0 0 0,-1 25 0 0 0,31 4 0 0 0,-4 19 0 0 0,-42 4 0 0 0,-25 8 0 0 0,-4 0 0 0 0,10 19 0 0 0,-23-13 0 0 0,14 0 0 0 0,15-6 0 0 0,17 10 0 0 0,-66-20 0 0 0,0-1 0 0 0,0 0 0 0 0,-1-1 0 0 0,1-1 0 0 0,-1 0 0 0 0,1-1 0 0 0,-1 0 0 0 0,31-8 0 0 0,22-8 0 0 0,-19-7 0 0 0,40 1 0 0 0,42 16 0 0 0,-36 16 0 0 0,-7-6 0 0 0,-7 2 0 0 0,19-2 0 0 0,-10 2 0 0 0,-14 0 0 0 0,3-12 0 0 0,2-4 0 0 0,-23 4 0 0 0,44-11 0 0 0,-28 10 0 0 0,-24 10 7 0 0,3 10 1 0 0,32 13 16 0 0,2 7 4 0 0,-10 3 72 0 0,11-9 28 0 0,-74-21-100 0 0,1-2 1 0 0,0 0-1 0 0,0 0 1 0 0,0-2 0 0 0,0 1-1 0 0,0-2 1 0 0,-1 0-1 0 0,1 0 1 0 0,-1-2 0 0 0,0 1-1 0 0,2-3-28 0 0,79-14 232 0 0,62 20 32 0 0,-76 19-42 0 0,-23 9-53 0 0,36 2 79 0 0,-30-25-69 0 0,6-8-37 0 0,24-15 61 0 0,-9 7-50 0 0,-20 2 6 0 0,33 6 154 0 0,-65 4-173 0 0,-7 3-29 0 0,96-4 49 0 0,-23-12 15 0 0,-38-4-37 0 0,7-6 44 0 0,-23 8-71 0 0,41-6 100 0 0,5 25-77 0 0,27 6-54 0 0,-84-8-55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10:16.96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4127 100,'-138'0,"-4"-1,-313 10,371-3,0 4,0 4,2 4,-37 14,29 1,1 3,2 5,2 3,2 4,2 3,-61 52,-67 69,-144 156,137-119,9 9,10 10,11 7,9 9,-53 112,146-196,7 4,7 3,7 3,-21 108,47-137,7 2,5 1,7 1,2 120,14-106,6-1,7 0,7-1,34 132,8-37,12-3,98 226,-87-294,7-4,7-4,76 97,434 526,-445-599,26 13,-112-134,3-3,3-3,3-4,4-3,-2-8,2-3,2-4,83 30,10-15,3-8,2-8,125 13,39-17,1-14,2-16,22-16,-157 0,-1-10,158-31,-61-22,-4-14,134-60,-183 52,-4-11,-5-12,-5-10,1-15,-64 18,-4-7,34-40,-152 109,-2-2,-2-3,-4-2,-2-3,-4-2,-2-2,4-15,16-40,-6-2,42-123,-9 3,111-294,43-226,-207 594,-7-1,-8-1,3-151,-20 15,-20-132,4 339,-5 1,-5 0,-4 1,-4 1,-5 1,-4 1,-42-88,-176-284,239 450,-343-614,334 601,-2 1,0 1,-3 0,0 2,-17-14,-24-12,-1 2,-3 4,-2 3,-2 3,-69-29,-344-136,195 88,-67-24,-6 17,-201-37,324 101,-2 12,-217-18,96 39,89-2,-18 10,-376 14,602 11,0 2,1 3,0 4,1 2,0 3,-44 17,22 7,79-31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10:19.10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7297,'43'-3,"0"-2,-1-1,0-2,0-3,-1-1,-1-1,0-3,28-15,103-53,-2-7,127-94,-232 145,-1-3,-3-2,-1-3,-3-2,-2-3,-2-2,-3-3,6-12,-20 11,-3-1,-3-1,-2-2,-3 0,-3-2,12-66,8-66,-27 127,3 0,3 2,3 0,3 1,17-27,6-21,19-50,-7-2,-8-3,28-159,-45 86,-2-137,-21 217,6 1,8 1,24-70,107-350,-11-140,-86 433,24-39,-39 194,61-121,-87 209,12-30,-22 47,0 2,2-1,1 1,1 1,1 1,1 0,1 0,2 2,6-6,-11 15,0 0,1 1,0 1,1 0,1 1,0 1,0 0,0 2,1 0,18-5,242-59,-107 21,-135 41,0 1,1 1,-1 2,1 2,0 1,0 2,31 4,27-2,140 9,-140 9,-28-10,0-2,0-4,33-3,-61 0,165 0,-165-2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23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1 205 7632 0 0,'0'-3'5'0'0,"0"1"1"0"0,-1-1 0 0 0,1 0 0 0 0,0 0-1 0 0,1 0 1 0 0,-1 1 0 0 0,0-1-1 0 0,1 0 1 0 0,-1 0 0 0 0,1 0 0 0 0,0 1-1 0 0,0-1 1 0 0,0 0 0 0 0,0 1-1 0 0,1-1 1 0 0,-1 1 0 0 0,1 0 0 0 0,0-1-1 0 0,-1 1 1 0 0,1 0 0 0 0,0 0-6 0 0,4-4 83 0 0,-1 1 1 0 0,1 0 0 0 0,0 0 0 0 0,0 1-1 0 0,1 0 1 0 0,-1 0 0 0 0,1 0-1 0 0,0 1 1 0 0,0 0 0 0 0,0 0-1 0 0,0 1 1 0 0,1 0 0 0 0,-1 0 0 0 0,1 0-1 0 0,-1 1 1 0 0,1 0 0 0 0,0 1-1 0 0,5 0-83 0 0,42 10 240 0 0,64 15 84 0 0,-53-13-204 0 0,4-5 48 0 0,15-2-41 0 0,-20 0-27 0 0,14 3 17 0 0,65 24 45 0 0,-59-19-82 0 0,19-6 0 0 0,-53-7-25 0 0,48-7 51 0 0,1-3-2 0 0,-38 8-43 0 0,100-4 55 0 0,-45 1-46 0 0,62 1 58 0 0,-79-2-39 0 0,133 6 151 0 0,-132-4-83 0 0,1 7 3 0 0,-3-3 11 0 0,19-6 5 0 0,2-6 5 0 0,-8 4 18 0 0,-10 6-3 0 0,11 7-5 0 0,-1-3-14 0 0,26 1 31 0 0,78-8 24 0 0,-46-4-80 0 0,32 4 0 0 0,-91 9-68 0 0,2-1-3 0 0,22-12 25 0 0,91 12 55 0 0,-30-8-33 0 0,57 1 77 0 0,87-24 75 0 0,-138 20-106 0 0,62-15 27 0 0,57-8 24 0 0,-70 10-70 0 0,-58 12-55 0 0,-51 0-35 0 0,-26 16-7 0 0,-52 0-34 0 0,80 12 24 0 0,48-7-16 0 0,-97 4-8 0 0,-61-14-24 0 0,-32-2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25.2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1 229 3208 0 0,'62'-46'2332'0'0,"0"17"-1000"0"0,-53 24-1143 0 0,1 0 1 0 0,-1 0-1 0 0,1 1 1 0 0,0 1-1 0 0,0-1 1 0 0,0 2-1 0 0,1-1 1 0 0,2 1-190 0 0,-10 2 45 0 0,88 1 551 0 0,-50 3-465 0 0,266 17 218 0 0,-145-14-250 0 0,30 2-29 0 0,-12-4-14 0 0,24-7-9 0 0,29-8-14 0 0,7 4-2 0 0,-42-9-12 0 0,50 8 5 0 0,154 7 25 0 0,-119 7-25 0 0,-93 3-3 0 0,83-8 13 0 0,124-13 11 0 0,-201 11-18 0 0,193 15 37 0 0,-202-14-40 0 0,19-3 1 0 0,154-14 70 0 0,-66 7 6 0 0,-71 4 90 0 0,8 5-41 0 0,238 13 317 0 0,-235-16-118 0 0,241-12 173 0 0,-38-3-84 0 0,-216 18-260 0 0,-17 0 86 0 0,4-2-67 0 0,47-22 140 0 0,-17 5-26 0 0,-45 5-48 0 0,180 12 238 0 0,-177-9-274 0 0,123-6 141 0 0,-49 9-64 0 0,40 11-7 0 0,149 12 135 0 0,-75-5-59 0 0,-124 2-68 0 0,34-1 9 0 0,-108-3-100 0 0,-78-1-39 0 0,-21-6-24 0 0,-23 5-14 0 0,-46 0-30 0 0,-18-6-62 0 0,0 0-2 0 0,0 0-1 0 0,0 0-11 0 0,0 0 5 0 0,-87 3 99 0 0,42-6-109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D681B-588F-4E62-B8A7-B393735FF77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277CC-D3FB-4C3A-A269-B3EB514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3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59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11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2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833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021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15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280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30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39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483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209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34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6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69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489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832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513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67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55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67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61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0031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57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262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3815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73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080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26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25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28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270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794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84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48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5863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29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699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555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96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40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449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4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639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554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629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5224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3963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0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1223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770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192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99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3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5815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3328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231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377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464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798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29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3315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916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773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0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298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888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758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49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6305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895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684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140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86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413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7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186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35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3859D-9323-4C2C-A264-26FDE3ED7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3BD69A-D39D-4C12-974A-35971F012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B83BE7-0ACD-47D8-B835-F88CC925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57C8FF-3DCE-4CF4-8BBA-55F692F9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F5C2A-AC65-4CDD-A2D6-B6563998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8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5FFBC-1641-4ECB-86F6-D90A1855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AC8DE5-52E4-48D3-B116-83A8B3AB1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77F2C-905E-4354-A738-EDFE7FAB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BCD7CA-03CC-4246-9A08-D82E5DD52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F8831-2B2E-4138-B5B9-70099225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48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D1746A-42D8-49D3-9B77-DC34616CC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B2A4A-1916-464E-8AF5-22B4622AA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CD9A23-C094-4B66-9F0B-8421B307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B7FB41-253B-43E3-9DA3-186AA337A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1E932-F1C6-45D8-9F48-F0D43525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94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339BA-DFCA-4940-B0FB-7BDF23D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98" y="219654"/>
            <a:ext cx="11867804" cy="55758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0EECD-A8D6-428A-9E90-EBD652E2C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64F4F-81ED-4881-AEED-A1A27517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B1B9D-3D22-4163-9A67-EB574BC4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4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1CE94-103F-41D8-9835-7719DCA8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BC1A15-B765-490F-AF46-06E3F22F9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D89F4-1F7D-4950-9885-569539D3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97D69-F4F5-4E6C-BB29-5F4AC756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1D6D5-CA5F-4ED6-8CB7-A014AAB1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BA65D-1417-4AB7-AA6E-860AABE8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7AFE0-B994-497E-A061-29E8154C7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D7D82-D5C1-40D6-ACFB-A9CCC626A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DA574A-4891-48E5-885E-D8823CF2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9BA13B-F914-43D4-97B0-EC3826C3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7B5485-EB07-4EB0-A20A-B3179747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0D893-E25E-45B1-99F0-393F55A6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D9C6B-D97E-4C56-B9F4-E4BDE7D76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9A0352-E590-4E5E-8AB8-57F4223EF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47FE8E-EBB2-48E4-8E21-2D88CD378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EBB7F3-02E5-446D-8015-4BF01ED7D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2955FD-18DC-425B-88AC-C3E5F9CD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076D9D-F2AE-4D79-8A9A-0D747BFC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B0AF50-F44F-4E6A-8D71-5F135B93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3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0D44B-7940-420B-90A3-06275038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4B2F66-AD5C-4355-80C5-2DD5F05B3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8346C3-ED3C-4780-9018-FBE5F655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27D6D-3F9D-4F9D-8D4C-50028BA6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60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11BDEF-EF52-44BD-ADE3-BFF33AEB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AB67DF-3045-4FE3-B2CF-A088AEED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E94D87-01D1-429C-8926-70081140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3301B-5158-4674-8FFD-0FA4DA73E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171DA-0AB6-47EA-ADEB-FA8B56B3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AF1902-5410-466D-8FE3-AB805A98E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BD923-9204-44F6-9432-2DC99C0A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B8E36-BDF6-403F-8649-A69B6986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E4CB45-14ED-4A85-9CB6-362768D5B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7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99441-F425-429F-B6E8-ECA9CB66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9387A-3A78-4A30-8A79-7D009E4E4C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DFD8C8-40C8-47BF-AC10-835258113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376151-71D0-4583-B19C-4DE6D25E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3186D2-6F4F-4189-8F76-F7B2E39C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83746-115F-490A-8684-6D04686D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39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09E565-3E49-4874-A974-255EB51B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1C4B47-B0D3-4F1D-8DE4-60FF99E8E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322B5-2322-4BBD-9AE7-B944684E0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5FD1C-33FF-4243-80EF-51B8F642B628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223A5-027D-4AE0-9A19-8495DCDB5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06F91-A0FC-41D3-9C1D-1029D4671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1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6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6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8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12" Type="http://schemas.openxmlformats.org/officeDocument/2006/relationships/customXml" Target="../ink/ink3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7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9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0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1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2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3.xml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3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6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4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customXml" Target="../ink/ink5.xm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customXml" Target="../ink/ink6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7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39.xml"/><Relationship Id="rId18" Type="http://schemas.openxmlformats.org/officeDocument/2006/relationships/image" Target="../media/image91.png"/><Relationship Id="rId3" Type="http://schemas.openxmlformats.org/officeDocument/2006/relationships/image" Target="../media/image65.png"/><Relationship Id="rId21" Type="http://schemas.openxmlformats.org/officeDocument/2006/relationships/customXml" Target="../ink/ink43.xml"/><Relationship Id="rId7" Type="http://schemas.openxmlformats.org/officeDocument/2006/relationships/image" Target="../media/image45.png"/><Relationship Id="rId12" Type="http://schemas.openxmlformats.org/officeDocument/2006/relationships/image" Target="../media/image89.png"/><Relationship Id="rId17" Type="http://schemas.openxmlformats.org/officeDocument/2006/relationships/customXml" Target="../ink/ink41.xml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90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8.png"/><Relationship Id="rId5" Type="http://schemas.openxmlformats.org/officeDocument/2006/relationships/image" Target="../media/image67.png"/><Relationship Id="rId15" Type="http://schemas.openxmlformats.org/officeDocument/2006/relationships/customXml" Target="../ink/ink40.xml"/><Relationship Id="rId10" Type="http://schemas.openxmlformats.org/officeDocument/2006/relationships/image" Target="../media/image38.png"/><Relationship Id="rId19" Type="http://schemas.openxmlformats.org/officeDocument/2006/relationships/customXml" Target="../ink/ink42.xml"/><Relationship Id="rId4" Type="http://schemas.openxmlformats.org/officeDocument/2006/relationships/image" Target="../media/image66.png"/><Relationship Id="rId9" Type="http://schemas.openxmlformats.org/officeDocument/2006/relationships/image" Target="../media/image33.png"/><Relationship Id="rId14" Type="http://schemas.openxmlformats.org/officeDocument/2006/relationships/image" Target="../media/image890.png"/><Relationship Id="rId22" Type="http://schemas.openxmlformats.org/officeDocument/2006/relationships/image" Target="../media/image9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94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95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6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96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97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customXml" Target="../ink/ink45.xm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47.xml"/><Relationship Id="rId5" Type="http://schemas.openxmlformats.org/officeDocument/2006/relationships/customXml" Target="../ink/ink44.xml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customXml" Target="../ink/ink4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ustomXml" Target="../ink/ink49.xm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48.xml"/><Relationship Id="rId4" Type="http://schemas.openxmlformats.org/officeDocument/2006/relationships/image" Target="../media/image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3" Type="http://schemas.openxmlformats.org/officeDocument/2006/relationships/image" Target="../media/image98.png"/><Relationship Id="rId7" Type="http://schemas.openxmlformats.org/officeDocument/2006/relationships/image" Target="../media/image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08.png"/><Relationship Id="rId5" Type="http://schemas.openxmlformats.org/officeDocument/2006/relationships/image" Target="../media/image3.png"/><Relationship Id="rId10" Type="http://schemas.openxmlformats.org/officeDocument/2006/relationships/customXml" Target="../ink/ink51.xml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98.png"/><Relationship Id="rId7" Type="http://schemas.openxmlformats.org/officeDocument/2006/relationships/image" Target="../media/image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0.png"/><Relationship Id="rId5" Type="http://schemas.openxmlformats.org/officeDocument/2006/relationships/image" Target="../media/image3.png"/><Relationship Id="rId10" Type="http://schemas.openxmlformats.org/officeDocument/2006/relationships/customXml" Target="../ink/ink53.xml"/><Relationship Id="rId4" Type="http://schemas.openxmlformats.org/officeDocument/2006/relationships/image" Target="../media/image103.png"/><Relationship Id="rId9" Type="http://schemas.openxmlformats.org/officeDocument/2006/relationships/image" Target="../media/image109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image" Target="../media/image98.png"/><Relationship Id="rId7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openxmlformats.org/officeDocument/2006/relationships/image" Target="../media/image99.png"/><Relationship Id="rId9" Type="http://schemas.openxmlformats.org/officeDocument/2006/relationships/image" Target="../media/image1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3" Type="http://schemas.openxmlformats.org/officeDocument/2006/relationships/image" Target="../media/image112.png"/><Relationship Id="rId7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5.png"/><Relationship Id="rId5" Type="http://schemas.openxmlformats.org/officeDocument/2006/relationships/image" Target="../media/image3.png"/><Relationship Id="rId10" Type="http://schemas.openxmlformats.org/officeDocument/2006/relationships/customXml" Target="../ink/ink56.xml"/><Relationship Id="rId4" Type="http://schemas.openxmlformats.org/officeDocument/2006/relationships/image" Target="../media/image98.png"/><Relationship Id="rId9" Type="http://schemas.openxmlformats.org/officeDocument/2006/relationships/image" Target="../media/image11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image" Target="../media/image112.png"/><Relationship Id="rId7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9.png"/><Relationship Id="rId5" Type="http://schemas.openxmlformats.org/officeDocument/2006/relationships/image" Target="../media/image3.png"/><Relationship Id="rId10" Type="http://schemas.openxmlformats.org/officeDocument/2006/relationships/customXml" Target="../ink/ink58.xml"/><Relationship Id="rId4" Type="http://schemas.openxmlformats.org/officeDocument/2006/relationships/image" Target="../media/image98.png"/><Relationship Id="rId9" Type="http://schemas.openxmlformats.org/officeDocument/2006/relationships/image" Target="../media/image11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1.png"/><Relationship Id="rId12" Type="http://schemas.openxmlformats.org/officeDocument/2006/relationships/customXml" Target="../ink/ink61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1.png"/><Relationship Id="rId5" Type="http://schemas.openxmlformats.org/officeDocument/2006/relationships/image" Target="../media/image3.png"/><Relationship Id="rId10" Type="http://schemas.openxmlformats.org/officeDocument/2006/relationships/customXml" Target="../ink/ink60.xml"/><Relationship Id="rId4" Type="http://schemas.openxmlformats.org/officeDocument/2006/relationships/image" Target="../media/image98.png"/><Relationship Id="rId9" Type="http://schemas.openxmlformats.org/officeDocument/2006/relationships/image" Target="../media/image120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3" Type="http://schemas.openxmlformats.org/officeDocument/2006/relationships/image" Target="../media/image112.png"/><Relationship Id="rId7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4.png"/><Relationship Id="rId5" Type="http://schemas.openxmlformats.org/officeDocument/2006/relationships/image" Target="../media/image3.png"/><Relationship Id="rId10" Type="http://schemas.openxmlformats.org/officeDocument/2006/relationships/customXml" Target="../ink/ink63.xml"/><Relationship Id="rId4" Type="http://schemas.openxmlformats.org/officeDocument/2006/relationships/image" Target="../media/image98.png"/><Relationship Id="rId9" Type="http://schemas.openxmlformats.org/officeDocument/2006/relationships/image" Target="../media/image12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98.png"/><Relationship Id="rId7" Type="http://schemas.openxmlformats.org/officeDocument/2006/relationships/image" Target="../media/image1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29.png"/><Relationship Id="rId5" Type="http://schemas.openxmlformats.org/officeDocument/2006/relationships/image" Target="../media/image2.png"/><Relationship Id="rId10" Type="http://schemas.openxmlformats.org/officeDocument/2006/relationships/image" Target="../media/image128.png"/><Relationship Id="rId4" Type="http://schemas.openxmlformats.org/officeDocument/2006/relationships/image" Target="../media/image99.png"/><Relationship Id="rId9" Type="http://schemas.openxmlformats.org/officeDocument/2006/relationships/image" Target="../media/image127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7.png"/><Relationship Id="rId7" Type="http://schemas.openxmlformats.org/officeDocument/2006/relationships/image" Target="../media/image9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2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2.png"/><Relationship Id="rId10" Type="http://schemas.openxmlformats.org/officeDocument/2006/relationships/image" Target="../media/image130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2.png"/><Relationship Id="rId5" Type="http://schemas.openxmlformats.org/officeDocument/2006/relationships/image" Target="../media/image2.png"/><Relationship Id="rId10" Type="http://schemas.openxmlformats.org/officeDocument/2006/relationships/image" Target="../media/image131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2.png"/><Relationship Id="rId5" Type="http://schemas.openxmlformats.org/officeDocument/2006/relationships/image" Target="../media/image2.png"/><Relationship Id="rId10" Type="http://schemas.openxmlformats.org/officeDocument/2006/relationships/image" Target="../media/image131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2.png"/><Relationship Id="rId10" Type="http://schemas.openxmlformats.org/officeDocument/2006/relationships/image" Target="../media/image132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2.png"/><Relationship Id="rId10" Type="http://schemas.openxmlformats.org/officeDocument/2006/relationships/image" Target="../media/image132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3.png"/><Relationship Id="rId5" Type="http://schemas.openxmlformats.org/officeDocument/2006/relationships/image" Target="../media/image2.png"/><Relationship Id="rId10" Type="http://schemas.openxmlformats.org/officeDocument/2006/relationships/image" Target="../media/image132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4.png"/><Relationship Id="rId18" Type="http://schemas.openxmlformats.org/officeDocument/2006/relationships/customXml" Target="../ink/ink64.xml"/><Relationship Id="rId26" Type="http://schemas.openxmlformats.org/officeDocument/2006/relationships/customXml" Target="../ink/ink68.xml"/><Relationship Id="rId3" Type="http://schemas.openxmlformats.org/officeDocument/2006/relationships/image" Target="../media/image98.png"/><Relationship Id="rId21" Type="http://schemas.openxmlformats.org/officeDocument/2006/relationships/image" Target="../media/image1260.png"/><Relationship Id="rId7" Type="http://schemas.openxmlformats.org/officeDocument/2006/relationships/image" Target="../media/image127.png"/><Relationship Id="rId12" Type="http://schemas.openxmlformats.org/officeDocument/2006/relationships/image" Target="../media/image134.png"/><Relationship Id="rId17" Type="http://schemas.openxmlformats.org/officeDocument/2006/relationships/image" Target="../media/image136.png"/><Relationship Id="rId25" Type="http://schemas.openxmlformats.org/officeDocument/2006/relationships/image" Target="../media/image1280.png"/><Relationship Id="rId2" Type="http://schemas.openxmlformats.org/officeDocument/2006/relationships/image" Target="../media/image3.png"/><Relationship Id="rId16" Type="http://schemas.openxmlformats.org/officeDocument/2006/relationships/image" Target="../media/image136.png"/><Relationship Id="rId20" Type="http://schemas.openxmlformats.org/officeDocument/2006/relationships/customXml" Target="../ink/ink65.xml"/><Relationship Id="rId29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microsoft.com/office/2017/06/relationships/model3d" Target="../media/model3d1.glb"/><Relationship Id="rId24" Type="http://schemas.openxmlformats.org/officeDocument/2006/relationships/customXml" Target="../ink/ink67.xml"/><Relationship Id="rId5" Type="http://schemas.openxmlformats.org/officeDocument/2006/relationships/image" Target="../media/image2.png"/><Relationship Id="rId15" Type="http://schemas.openxmlformats.org/officeDocument/2006/relationships/image" Target="../media/image135.png"/><Relationship Id="rId23" Type="http://schemas.openxmlformats.org/officeDocument/2006/relationships/image" Target="../media/image1270.png"/><Relationship Id="rId28" Type="http://schemas.openxmlformats.org/officeDocument/2006/relationships/customXml" Target="../ink/ink69.xml"/><Relationship Id="rId10" Type="http://schemas.openxmlformats.org/officeDocument/2006/relationships/image" Target="../media/image132.png"/><Relationship Id="rId19" Type="http://schemas.openxmlformats.org/officeDocument/2006/relationships/image" Target="../media/image1250.png"/><Relationship Id="rId31" Type="http://schemas.openxmlformats.org/officeDocument/2006/relationships/image" Target="../media/image1310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Relationship Id="rId14" Type="http://schemas.openxmlformats.org/officeDocument/2006/relationships/image" Target="../media/image135.png"/><Relationship Id="rId22" Type="http://schemas.openxmlformats.org/officeDocument/2006/relationships/customXml" Target="../ink/ink66.xml"/><Relationship Id="rId27" Type="http://schemas.openxmlformats.org/officeDocument/2006/relationships/image" Target="../media/image1290.png"/><Relationship Id="rId30" Type="http://schemas.openxmlformats.org/officeDocument/2006/relationships/customXml" Target="../ink/ink70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5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12" Type="http://schemas.openxmlformats.org/officeDocument/2006/relationships/image" Target="../media/image135.png"/><Relationship Id="rId17" Type="http://schemas.openxmlformats.org/officeDocument/2006/relationships/image" Target="../media/image1260.png"/><Relationship Id="rId2" Type="http://schemas.openxmlformats.org/officeDocument/2006/relationships/image" Target="../media/image3.png"/><Relationship Id="rId16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microsoft.com/office/2017/06/relationships/model3d" Target="../media/model3d1.glb"/><Relationship Id="rId5" Type="http://schemas.openxmlformats.org/officeDocument/2006/relationships/image" Target="../media/image2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Relationship Id="rId14" Type="http://schemas.openxmlformats.org/officeDocument/2006/relationships/image" Target="../media/image136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2.png"/><Relationship Id="rId10" Type="http://schemas.openxmlformats.org/officeDocument/2006/relationships/image" Target="../media/image132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3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customXml" Target="../ink/ink77.xml"/><Relationship Id="rId3" Type="http://schemas.openxmlformats.org/officeDocument/2006/relationships/image" Target="../media/image1.png"/><Relationship Id="rId7" Type="http://schemas.openxmlformats.org/officeDocument/2006/relationships/customXml" Target="../ink/ink74.xml"/><Relationship Id="rId12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customXml" Target="../ink/ink76.xml"/><Relationship Id="rId5" Type="http://schemas.openxmlformats.org/officeDocument/2006/relationships/customXml" Target="../ink/ink73.xml"/><Relationship Id="rId10" Type="http://schemas.openxmlformats.org/officeDocument/2006/relationships/image" Target="../media/image147.png"/><Relationship Id="rId4" Type="http://schemas.openxmlformats.org/officeDocument/2006/relationships/image" Target="../media/image143.png"/><Relationship Id="rId9" Type="http://schemas.openxmlformats.org/officeDocument/2006/relationships/customXml" Target="../ink/ink75.xml"/><Relationship Id="rId14" Type="http://schemas.openxmlformats.org/officeDocument/2006/relationships/image" Target="../media/image149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.png"/><Relationship Id="rId7" Type="http://schemas.openxmlformats.org/officeDocument/2006/relationships/customXml" Target="../ink/ink79.xml"/><Relationship Id="rId12" Type="http://schemas.openxmlformats.org/officeDocument/2006/relationships/image" Target="../media/image15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customXml" Target="../ink/ink81.xml"/><Relationship Id="rId5" Type="http://schemas.openxmlformats.org/officeDocument/2006/relationships/customXml" Target="../ink/ink78.xml"/><Relationship Id="rId10" Type="http://schemas.openxmlformats.org/officeDocument/2006/relationships/image" Target="../media/image152.png"/><Relationship Id="rId4" Type="http://schemas.openxmlformats.org/officeDocument/2006/relationships/image" Target="../media/image143.png"/><Relationship Id="rId9" Type="http://schemas.openxmlformats.org/officeDocument/2006/relationships/customXml" Target="../ink/ink80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.png"/><Relationship Id="rId7" Type="http://schemas.openxmlformats.org/officeDocument/2006/relationships/customXml" Target="../ink/ink83.xml"/><Relationship Id="rId12" Type="http://schemas.openxmlformats.org/officeDocument/2006/relationships/image" Target="../media/image15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customXml" Target="../ink/ink85.xml"/><Relationship Id="rId5" Type="http://schemas.openxmlformats.org/officeDocument/2006/relationships/customXml" Target="../ink/ink82.xml"/><Relationship Id="rId10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customXml" Target="../ink/ink84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.png"/><Relationship Id="rId7" Type="http://schemas.openxmlformats.org/officeDocument/2006/relationships/customXml" Target="../ink/ink87.xml"/><Relationship Id="rId12" Type="http://schemas.openxmlformats.org/officeDocument/2006/relationships/image" Target="../media/image15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customXml" Target="../ink/ink89.xml"/><Relationship Id="rId5" Type="http://schemas.openxmlformats.org/officeDocument/2006/relationships/customXml" Target="../ink/ink86.xml"/><Relationship Id="rId10" Type="http://schemas.openxmlformats.org/officeDocument/2006/relationships/image" Target="../media/image160.png"/><Relationship Id="rId4" Type="http://schemas.openxmlformats.org/officeDocument/2006/relationships/image" Target="../media/image143.png"/><Relationship Id="rId9" Type="http://schemas.openxmlformats.org/officeDocument/2006/relationships/customXml" Target="../ink/ink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.xml"/><Relationship Id="rId13" Type="http://schemas.openxmlformats.org/officeDocument/2006/relationships/image" Target="../media/image166.png"/><Relationship Id="rId18" Type="http://schemas.openxmlformats.org/officeDocument/2006/relationships/customXml" Target="../ink/ink96.xml"/><Relationship Id="rId3" Type="http://schemas.openxmlformats.org/officeDocument/2006/relationships/image" Target="../media/image143.png"/><Relationship Id="rId21" Type="http://schemas.openxmlformats.org/officeDocument/2006/relationships/image" Target="../media/image170.png"/><Relationship Id="rId7" Type="http://schemas.openxmlformats.org/officeDocument/2006/relationships/image" Target="../media/image163.png"/><Relationship Id="rId12" Type="http://schemas.openxmlformats.org/officeDocument/2006/relationships/customXml" Target="../ink/ink93.xml"/><Relationship Id="rId17" Type="http://schemas.openxmlformats.org/officeDocument/2006/relationships/image" Target="../media/image168.png"/><Relationship Id="rId2" Type="http://schemas.openxmlformats.org/officeDocument/2006/relationships/image" Target="../media/image1.png"/><Relationship Id="rId16" Type="http://schemas.openxmlformats.org/officeDocument/2006/relationships/customXml" Target="../ink/ink95.xml"/><Relationship Id="rId20" Type="http://schemas.openxmlformats.org/officeDocument/2006/relationships/customXml" Target="../ink/ink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.xml"/><Relationship Id="rId11" Type="http://schemas.openxmlformats.org/officeDocument/2006/relationships/image" Target="../media/image165.png"/><Relationship Id="rId5" Type="http://schemas.openxmlformats.org/officeDocument/2006/relationships/image" Target="../media/image162.png"/><Relationship Id="rId15" Type="http://schemas.openxmlformats.org/officeDocument/2006/relationships/image" Target="../media/image167.png"/><Relationship Id="rId10" Type="http://schemas.openxmlformats.org/officeDocument/2006/relationships/customXml" Target="../ink/ink92.xml"/><Relationship Id="rId19" Type="http://schemas.openxmlformats.org/officeDocument/2006/relationships/image" Target="../media/image169.png"/><Relationship Id="rId4" Type="http://schemas.openxmlformats.org/officeDocument/2006/relationships/image" Target="../media/image161.png"/><Relationship Id="rId9" Type="http://schemas.openxmlformats.org/officeDocument/2006/relationships/image" Target="../media/image164.png"/><Relationship Id="rId14" Type="http://schemas.openxmlformats.org/officeDocument/2006/relationships/customXml" Target="../ink/ink94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9.xml"/><Relationship Id="rId13" Type="http://schemas.openxmlformats.org/officeDocument/2006/relationships/image" Target="../media/image174.png"/><Relationship Id="rId18" Type="http://schemas.openxmlformats.org/officeDocument/2006/relationships/customXml" Target="../ink/ink104.xml"/><Relationship Id="rId3" Type="http://schemas.openxmlformats.org/officeDocument/2006/relationships/image" Target="../media/image143.png"/><Relationship Id="rId21" Type="http://schemas.openxmlformats.org/officeDocument/2006/relationships/image" Target="../media/image178.png"/><Relationship Id="rId7" Type="http://schemas.openxmlformats.org/officeDocument/2006/relationships/image" Target="../media/image171.png"/><Relationship Id="rId12" Type="http://schemas.openxmlformats.org/officeDocument/2006/relationships/customXml" Target="../ink/ink101.xml"/><Relationship Id="rId17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customXml" Target="../ink/ink103.xml"/><Relationship Id="rId20" Type="http://schemas.openxmlformats.org/officeDocument/2006/relationships/customXml" Target="../ink/ink10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.xml"/><Relationship Id="rId11" Type="http://schemas.openxmlformats.org/officeDocument/2006/relationships/image" Target="../media/image173.png"/><Relationship Id="rId5" Type="http://schemas.openxmlformats.org/officeDocument/2006/relationships/image" Target="../media/image162.png"/><Relationship Id="rId15" Type="http://schemas.openxmlformats.org/officeDocument/2006/relationships/image" Target="../media/image175.png"/><Relationship Id="rId10" Type="http://schemas.openxmlformats.org/officeDocument/2006/relationships/customXml" Target="../ink/ink100.xml"/><Relationship Id="rId19" Type="http://schemas.openxmlformats.org/officeDocument/2006/relationships/image" Target="../media/image177.png"/><Relationship Id="rId4" Type="http://schemas.openxmlformats.org/officeDocument/2006/relationships/image" Target="../media/image161.png"/><Relationship Id="rId9" Type="http://schemas.openxmlformats.org/officeDocument/2006/relationships/image" Target="../media/image172.png"/><Relationship Id="rId14" Type="http://schemas.openxmlformats.org/officeDocument/2006/relationships/customXml" Target="../ink/ink102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5" Type="http://schemas.openxmlformats.org/officeDocument/2006/relationships/image" Target="../media/image180.png"/><Relationship Id="rId4" Type="http://schemas.openxmlformats.org/officeDocument/2006/relationships/customXml" Target="../ink/ink106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3.png"/><Relationship Id="rId7" Type="http://schemas.openxmlformats.org/officeDocument/2006/relationships/customXml" Target="../ink/ink10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customXml" Target="../ink/ink108.xml"/><Relationship Id="rId4" Type="http://schemas.openxmlformats.org/officeDocument/2006/relationships/image" Target="../media/image184.png"/><Relationship Id="rId9" Type="http://schemas.openxmlformats.org/officeDocument/2006/relationships/image" Target="../media/image18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1.xml"/><Relationship Id="rId5" Type="http://schemas.openxmlformats.org/officeDocument/2006/relationships/image" Target="../media/image188.png"/><Relationship Id="rId4" Type="http://schemas.openxmlformats.org/officeDocument/2006/relationships/customXml" Target="../ink/ink110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3.xml"/><Relationship Id="rId5" Type="http://schemas.openxmlformats.org/officeDocument/2006/relationships/image" Target="../media/image191.png"/><Relationship Id="rId4" Type="http://schemas.openxmlformats.org/officeDocument/2006/relationships/customXml" Target="../ink/ink112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13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customXml" Target="../ink/ink118.xml"/><Relationship Id="rId17" Type="http://schemas.openxmlformats.org/officeDocument/2006/relationships/image" Target="../media/image200.png"/><Relationship Id="rId2" Type="http://schemas.openxmlformats.org/officeDocument/2006/relationships/image" Target="../media/image1.png"/><Relationship Id="rId16" Type="http://schemas.openxmlformats.org/officeDocument/2006/relationships/customXml" Target="../ink/ink1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.xml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customXml" Target="../ink/ink117.xml"/><Relationship Id="rId4" Type="http://schemas.openxmlformats.org/officeDocument/2006/relationships/customXml" Target="../ink/ink114.xml"/><Relationship Id="rId9" Type="http://schemas.openxmlformats.org/officeDocument/2006/relationships/image" Target="../media/image196.png"/><Relationship Id="rId14" Type="http://schemas.openxmlformats.org/officeDocument/2006/relationships/customXml" Target="../ink/ink119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2.xml"/><Relationship Id="rId5" Type="http://schemas.openxmlformats.org/officeDocument/2006/relationships/image" Target="../media/image202.png"/><Relationship Id="rId4" Type="http://schemas.openxmlformats.org/officeDocument/2006/relationships/customXml" Target="../ink/ink12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3.xml"/><Relationship Id="rId7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customXml" Target="../ink/ink124.xml"/><Relationship Id="rId4" Type="http://schemas.openxmlformats.org/officeDocument/2006/relationships/image" Target="../media/image202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5.xml"/><Relationship Id="rId7" Type="http://schemas.openxmlformats.org/officeDocument/2006/relationships/image" Target="../media/image2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customXml" Target="../ink/ink9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27.xml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customXml" Target="../ink/ink128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11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0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9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6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7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10.xml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12.xml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customXml" Target="../ink/ink1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8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customXml" Target="../ink/ink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customXml" Target="../ink/ink14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customXml" Target="../ink/ink1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customXml" Target="../ink/ink16.xm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1.png"/><Relationship Id="rId7" Type="http://schemas.openxmlformats.org/officeDocument/2006/relationships/image" Target="../media/image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4.png"/><Relationship Id="rId4" Type="http://schemas.openxmlformats.org/officeDocument/2006/relationships/image" Target="../media/image223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4.png"/><Relationship Id="rId7" Type="http://schemas.openxmlformats.org/officeDocument/2006/relationships/image" Target="../media/image3.png"/><Relationship Id="rId12" Type="http://schemas.openxmlformats.org/officeDocument/2006/relationships/image" Target="../media/image226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customXml" Target="../ink/ink133.xml"/><Relationship Id="rId5" Type="http://schemas.openxmlformats.org/officeDocument/2006/relationships/image" Target="../media/image221.png"/><Relationship Id="rId10" Type="http://schemas.openxmlformats.org/officeDocument/2006/relationships/image" Target="../media/image225.png"/><Relationship Id="rId4" Type="http://schemas.openxmlformats.org/officeDocument/2006/relationships/image" Target="../media/image220.png"/><Relationship Id="rId9" Type="http://schemas.openxmlformats.org/officeDocument/2006/relationships/image" Target="../media/image1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28.png"/><Relationship Id="rId3" Type="http://schemas.openxmlformats.org/officeDocument/2006/relationships/image" Target="../media/image224.png"/><Relationship Id="rId7" Type="http://schemas.openxmlformats.org/officeDocument/2006/relationships/image" Target="../media/image3.png"/><Relationship Id="rId12" Type="http://schemas.openxmlformats.org/officeDocument/2006/relationships/customXml" Target="../ink/ink135.xml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customXml" Target="../ink/ink134.xml"/><Relationship Id="rId4" Type="http://schemas.openxmlformats.org/officeDocument/2006/relationships/image" Target="../media/image220.png"/><Relationship Id="rId9" Type="http://schemas.openxmlformats.org/officeDocument/2006/relationships/image" Target="../media/image1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4.png"/><Relationship Id="rId7" Type="http://schemas.openxmlformats.org/officeDocument/2006/relationships/image" Target="../media/image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1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4.png"/><Relationship Id="rId7" Type="http://schemas.openxmlformats.org/officeDocument/2006/relationships/image" Target="../media/image3.png"/><Relationship Id="rId12" Type="http://schemas.openxmlformats.org/officeDocument/2006/relationships/image" Target="../media/image23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customXml" Target="../ink/ink136.xml"/><Relationship Id="rId5" Type="http://schemas.openxmlformats.org/officeDocument/2006/relationships/image" Target="../media/image221.png"/><Relationship Id="rId10" Type="http://schemas.openxmlformats.org/officeDocument/2006/relationships/image" Target="../media/image229.png"/><Relationship Id="rId4" Type="http://schemas.openxmlformats.org/officeDocument/2006/relationships/image" Target="../media/image220.png"/><Relationship Id="rId9" Type="http://schemas.openxmlformats.org/officeDocument/2006/relationships/image" Target="../media/image1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4.png"/><Relationship Id="rId7" Type="http://schemas.openxmlformats.org/officeDocument/2006/relationships/image" Target="../media/image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1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4.png"/><Relationship Id="rId7" Type="http://schemas.openxmlformats.org/officeDocument/2006/relationships/image" Target="../media/image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1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4.png"/><Relationship Id="rId7" Type="http://schemas.openxmlformats.org/officeDocument/2006/relationships/image" Target="../media/image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1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4.png"/><Relationship Id="rId7" Type="http://schemas.openxmlformats.org/officeDocument/2006/relationships/image" Target="../media/image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1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4.png"/><Relationship Id="rId7" Type="http://schemas.openxmlformats.org/officeDocument/2006/relationships/image" Target="../media/image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customXml" Target="../ink/ink1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customXml" Target="../ink/ink18.xml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4.png"/><Relationship Id="rId7" Type="http://schemas.openxmlformats.org/officeDocument/2006/relationships/image" Target="../media/image3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1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1.png"/><Relationship Id="rId7" Type="http://schemas.openxmlformats.org/officeDocument/2006/relationships/image" Target="../media/image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4.png"/><Relationship Id="rId4" Type="http://schemas.openxmlformats.org/officeDocument/2006/relationships/image" Target="../media/image223.png"/><Relationship Id="rId9" Type="http://schemas.openxmlformats.org/officeDocument/2006/relationships/image" Target="../media/image231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1.png"/><Relationship Id="rId7" Type="http://schemas.openxmlformats.org/officeDocument/2006/relationships/image" Target="../media/image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4.png"/><Relationship Id="rId4" Type="http://schemas.openxmlformats.org/officeDocument/2006/relationships/image" Target="../media/image223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1.png"/><Relationship Id="rId7" Type="http://schemas.openxmlformats.org/officeDocument/2006/relationships/image" Target="../media/image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4.png"/><Relationship Id="rId4" Type="http://schemas.openxmlformats.org/officeDocument/2006/relationships/image" Target="../media/image223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21.png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21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21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21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21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21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6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0.png"/><Relationship Id="rId7" Type="http://schemas.openxmlformats.org/officeDocument/2006/relationships/image" Target="../media/image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4.png"/><Relationship Id="rId4" Type="http://schemas.openxmlformats.org/officeDocument/2006/relationships/image" Target="../media/image2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0.png"/><Relationship Id="rId7" Type="http://schemas.openxmlformats.org/officeDocument/2006/relationships/image" Target="../media/image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4.png"/><Relationship Id="rId4" Type="http://schemas.openxmlformats.org/officeDocument/2006/relationships/image" Target="../media/image221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0.png"/><Relationship Id="rId7" Type="http://schemas.openxmlformats.org/officeDocument/2006/relationships/image" Target="../media/image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4.png"/><Relationship Id="rId4" Type="http://schemas.openxmlformats.org/officeDocument/2006/relationships/image" Target="../media/image221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19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theailearner.com/2019/04/14/adaptive-histogram-equalization-ahe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3.png"/><Relationship Id="rId7" Type="http://schemas.openxmlformats.org/officeDocument/2006/relationships/customXml" Target="../ink/ink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3.png"/><Relationship Id="rId7" Type="http://schemas.openxmlformats.org/officeDocument/2006/relationships/customXml" Target="../ink/ink2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70.png"/><Relationship Id="rId5" Type="http://schemas.openxmlformats.org/officeDocument/2006/relationships/image" Target="../media/image33.png"/><Relationship Id="rId10" Type="http://schemas.openxmlformats.org/officeDocument/2006/relationships/customXml" Target="../ink/ink27.xml"/><Relationship Id="rId4" Type="http://schemas.openxmlformats.org/officeDocument/2006/relationships/image" Target="../media/image2.png"/><Relationship Id="rId9" Type="http://schemas.openxmlformats.org/officeDocument/2006/relationships/image" Target="../media/image4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5.png"/><Relationship Id="rId7" Type="http://schemas.openxmlformats.org/officeDocument/2006/relationships/image" Target="../media/image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6.png"/><Relationship Id="rId7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53.png"/><Relationship Id="rId9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45.png"/><Relationship Id="rId9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6.png"/><Relationship Id="rId7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6.png"/><Relationship Id="rId7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6.png"/><Relationship Id="rId7" Type="http://schemas.openxmlformats.org/officeDocument/2006/relationships/image" Target="../media/image2.png"/><Relationship Id="rId12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customXml" Target="../ink/ink28.xml"/><Relationship Id="rId5" Type="http://schemas.openxmlformats.org/officeDocument/2006/relationships/image" Target="../media/image68.png"/><Relationship Id="rId10" Type="http://schemas.openxmlformats.org/officeDocument/2006/relationships/image" Target="../media/image1.png"/><Relationship Id="rId4" Type="http://schemas.openxmlformats.org/officeDocument/2006/relationships/image" Target="../media/image67.png"/><Relationship Id="rId9" Type="http://schemas.openxmlformats.org/officeDocument/2006/relationships/image" Target="../media/image3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30.xml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12" Type="http://schemas.openxmlformats.org/officeDocument/2006/relationships/image" Target="../media/image6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customXml" Target="../ink/ink29.xml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Relationship Id="rId14" Type="http://schemas.openxmlformats.org/officeDocument/2006/relationships/image" Target="../media/image67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32.xml"/><Relationship Id="rId18" Type="http://schemas.openxmlformats.org/officeDocument/2006/relationships/image" Target="../media/image700.png"/><Relationship Id="rId3" Type="http://schemas.openxmlformats.org/officeDocument/2006/relationships/image" Target="../media/image65.png"/><Relationship Id="rId21" Type="http://schemas.openxmlformats.org/officeDocument/2006/relationships/customXml" Target="../ink/ink36.xml"/><Relationship Id="rId7" Type="http://schemas.openxmlformats.org/officeDocument/2006/relationships/image" Target="../media/image45.png"/><Relationship Id="rId12" Type="http://schemas.openxmlformats.org/officeDocument/2006/relationships/image" Target="../media/image660.png"/><Relationship Id="rId17" Type="http://schemas.openxmlformats.org/officeDocument/2006/relationships/customXml" Target="../ink/ink3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0.png"/><Relationship Id="rId20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customXml" Target="../ink/ink31.xml"/><Relationship Id="rId24" Type="http://schemas.openxmlformats.org/officeDocument/2006/relationships/image" Target="../media/image670.png"/><Relationship Id="rId5" Type="http://schemas.openxmlformats.org/officeDocument/2006/relationships/image" Target="../media/image67.png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10" Type="http://schemas.openxmlformats.org/officeDocument/2006/relationships/image" Target="../media/image38.png"/><Relationship Id="rId19" Type="http://schemas.openxmlformats.org/officeDocument/2006/relationships/customXml" Target="../ink/ink35.xml"/><Relationship Id="rId4" Type="http://schemas.openxmlformats.org/officeDocument/2006/relationships/image" Target="../media/image66.png"/><Relationship Id="rId9" Type="http://schemas.openxmlformats.org/officeDocument/2006/relationships/image" Target="../media/image33.png"/><Relationship Id="rId14" Type="http://schemas.openxmlformats.org/officeDocument/2006/relationships/image" Target="../media/image680.png"/><Relationship Id="rId22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5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66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1B1F3-8001-4626-AC93-8BCB50D7F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ORB SLAM3 </a:t>
            </a:r>
            <a:r>
              <a:rPr lang="ko-KR" altLang="en-US" dirty="0"/>
              <a:t>코드 스터디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FE4E52-4B1F-4A5A-8D44-CA1882042F4B}"/>
              </a:ext>
            </a:extLst>
          </p:cNvPr>
          <p:cNvSpPr/>
          <p:nvPr/>
        </p:nvSpPr>
        <p:spPr>
          <a:xfrm>
            <a:off x="0" y="0"/>
            <a:ext cx="12192000" cy="865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AF8977-A6FF-44BA-B7B1-B4A28C25F97D}"/>
              </a:ext>
            </a:extLst>
          </p:cNvPr>
          <p:cNvSpPr/>
          <p:nvPr/>
        </p:nvSpPr>
        <p:spPr>
          <a:xfrm>
            <a:off x="0" y="5992191"/>
            <a:ext cx="12192000" cy="865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0C6C700-C152-4C94-9BA9-4BD61698B71E}"/>
              </a:ext>
            </a:extLst>
          </p:cNvPr>
          <p:cNvSpPr txBox="1">
            <a:spLocks/>
          </p:cNvSpPr>
          <p:nvPr/>
        </p:nvSpPr>
        <p:spPr>
          <a:xfrm>
            <a:off x="8410712" y="4841461"/>
            <a:ext cx="3746437" cy="10561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/>
              <a:t>다루는 코드</a:t>
            </a:r>
            <a:endParaRPr lang="en-US" altLang="ko-KR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400" dirty="0"/>
              <a:t>ROS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400" dirty="0"/>
              <a:t>Sensor: Mono-Inertial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658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4F854B1-DCA6-46F9-ABC9-60AE134C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8256698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2043326"/>
            <a:ext cx="21030236" cy="430184"/>
          </a:xfrm>
          <a:prstGeom prst="triangle">
            <a:avLst>
              <a:gd name="adj" fmla="val 4753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899831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Vocabulary</a:t>
            </a:r>
            <a:r>
              <a:rPr lang="ko-KR" altLang="en-US" sz="1200" dirty="0"/>
              <a:t>로 </a:t>
            </a:r>
            <a:r>
              <a:rPr lang="en-US" altLang="ko-KR" sz="1200" dirty="0" err="1"/>
              <a:t>KeyFrame</a:t>
            </a:r>
            <a:r>
              <a:rPr lang="en-US" altLang="ko-KR" sz="1200" dirty="0"/>
              <a:t> Database </a:t>
            </a:r>
            <a:r>
              <a:rPr lang="ko-KR" altLang="en-US" sz="1200" dirty="0"/>
              <a:t>구축하기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865504"/>
            <a:ext cx="5169242" cy="48273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3BA93A-83EB-4EB3-A98C-98EFB0166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246413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BFA41EE-E0C7-4617-A747-3B52E8562CED}"/>
                  </a:ext>
                </a:extLst>
              </p14:cNvPr>
              <p14:cNvContentPartPr/>
              <p14:nvPr/>
            </p14:nvContentPartPr>
            <p14:xfrm>
              <a:off x="7861596" y="3143458"/>
              <a:ext cx="1562040" cy="16110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BFA41EE-E0C7-4617-A747-3B52E8562C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25956" y="3071458"/>
                <a:ext cx="1633680" cy="175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17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642465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1891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561981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959460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852653"/>
            <a:ext cx="5153891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8654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Update function </a:t>
            </a:r>
            <a:r>
              <a:rPr lang="ko-KR" altLang="en-US" sz="1200" dirty="0"/>
              <a:t>안도 보면 좋을 것 같음</a:t>
            </a:r>
            <a:r>
              <a:rPr lang="en-US" altLang="ko-KR" sz="1200" dirty="0"/>
              <a:t>. </a:t>
            </a:r>
            <a:r>
              <a:rPr lang="ko-KR" altLang="en-US" sz="1200" dirty="0"/>
              <a:t>일단 시간상 </a:t>
            </a:r>
            <a:r>
              <a:rPr lang="en-US" altLang="ko-KR" sz="1200" dirty="0"/>
              <a:t>skip</a:t>
            </a:r>
          </a:p>
        </p:txBody>
      </p:sp>
    </p:spTree>
    <p:extLst>
      <p:ext uri="{BB962C8B-B14F-4D97-AF65-F5344CB8AC3E}">
        <p14:creationId xmlns:p14="http://schemas.microsoft.com/office/powerpoint/2010/main" val="157319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642465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1891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561981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959460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196964"/>
            <a:ext cx="5153891" cy="9121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476417"/>
            <a:ext cx="47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commen</a:t>
            </a:r>
            <a:r>
              <a:rPr lang="ko-KR" altLang="en-US" sz="1200" dirty="0"/>
              <a:t>의 설명대로 </a:t>
            </a:r>
            <a:r>
              <a:rPr lang="en-US" altLang="ko-KR" sz="1200" dirty="0" err="1"/>
              <a:t>mCurrentFrame</a:t>
            </a:r>
            <a:r>
              <a:rPr lang="ko-KR" altLang="en-US" sz="1200" dirty="0"/>
              <a:t>에 있는 값들을 </a:t>
            </a:r>
            <a:r>
              <a:rPr lang="en-US" altLang="ko-KR" sz="1200" dirty="0" err="1"/>
              <a:t>mLastFrame</a:t>
            </a:r>
            <a:r>
              <a:rPr lang="ko-KR" altLang="en-US" sz="1200" dirty="0"/>
              <a:t>으로 </a:t>
            </a:r>
            <a:r>
              <a:rPr lang="en-US" altLang="ko-KR" sz="1200" dirty="0"/>
              <a:t>copy</a:t>
            </a:r>
            <a:r>
              <a:rPr lang="ko-KR" altLang="en-US" sz="1200" dirty="0"/>
              <a:t>함</a:t>
            </a:r>
            <a:r>
              <a:rPr lang="en-US" altLang="ko-KR" sz="1200" dirty="0"/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4A9E1C-E790-4B05-8F52-98E04B0725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338" y="4628726"/>
            <a:ext cx="4633053" cy="661865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757D73F3-1B49-4DB8-8CDD-4AE9072E471B}"/>
              </a:ext>
            </a:extLst>
          </p:cNvPr>
          <p:cNvSpPr txBox="1"/>
          <p:nvPr/>
        </p:nvSpPr>
        <p:spPr>
          <a:xfrm>
            <a:off x="7755232" y="4282097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54~95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9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92186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60481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282583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68006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354924"/>
            <a:ext cx="5153891" cy="68713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55999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첫 </a:t>
            </a:r>
            <a:r>
              <a:rPr lang="en-US" altLang="ko-KR" sz="1200" dirty="0"/>
              <a:t>map</a:t>
            </a:r>
            <a:r>
              <a:rPr lang="ko-KR" altLang="en-US" sz="1200" dirty="0"/>
              <a:t>이 </a:t>
            </a:r>
            <a:r>
              <a:rPr lang="en-US" altLang="ko-KR" sz="1200" dirty="0"/>
              <a:t>frame</a:t>
            </a:r>
            <a:r>
              <a:rPr lang="ko-KR" altLang="en-US" sz="1200" dirty="0"/>
              <a:t>단위 인가</a:t>
            </a:r>
            <a:r>
              <a:rPr lang="en-US" altLang="ko-KR" sz="1200" dirty="0"/>
              <a:t>? … </a:t>
            </a:r>
            <a:r>
              <a:rPr lang="ko-KR" altLang="en-US" sz="1200" dirty="0"/>
              <a:t>일단 </a:t>
            </a:r>
            <a:r>
              <a:rPr lang="en-US" altLang="ko-KR" sz="1200" dirty="0"/>
              <a:t>skip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4A9E1C-E790-4B05-8F52-98E04B0725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338" y="4628726"/>
            <a:ext cx="4633053" cy="661865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757D73F3-1B49-4DB8-8CDD-4AE9072E471B}"/>
              </a:ext>
            </a:extLst>
          </p:cNvPr>
          <p:cNvSpPr txBox="1"/>
          <p:nvPr/>
        </p:nvSpPr>
        <p:spPr>
          <a:xfrm>
            <a:off x="7755232" y="4282097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54~95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6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0272659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658836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177180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574659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445922"/>
            <a:ext cx="5153891" cy="36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92429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여기서부터 제대로 된 </a:t>
            </a:r>
            <a:r>
              <a:rPr lang="en-US" altLang="ko-KR" sz="1200" dirty="0"/>
              <a:t>tracking </a:t>
            </a:r>
            <a:r>
              <a:rPr lang="ko-KR" altLang="en-US" sz="1200" dirty="0"/>
              <a:t>시작함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9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0272659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658836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177180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574659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692193"/>
            <a:ext cx="5153891" cy="7368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4223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OnlyTracking</a:t>
            </a:r>
            <a:r>
              <a:rPr lang="ko-KR" altLang="en-US" sz="1200" dirty="0"/>
              <a:t>이 </a:t>
            </a:r>
            <a:r>
              <a:rPr lang="en-US" altLang="ko-KR" sz="1200" dirty="0"/>
              <a:t>false</a:t>
            </a:r>
            <a:r>
              <a:rPr lang="ko-KR" altLang="en-US" sz="1200" dirty="0"/>
              <a:t>면 코드가 진행됨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E28098-01DE-4218-954E-0F6C03FC49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5822" y="2993212"/>
            <a:ext cx="3764456" cy="3493956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2FB45527-D9B1-40A4-A480-FD39CA15D617}"/>
              </a:ext>
            </a:extLst>
          </p:cNvPr>
          <p:cNvSpPr txBox="1"/>
          <p:nvPr/>
        </p:nvSpPr>
        <p:spPr>
          <a:xfrm>
            <a:off x="7755232" y="2647972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272~333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476FA03-8A64-49C4-ABE8-1702AE4D109A}"/>
                  </a:ext>
                </a:extLst>
              </p14:cNvPr>
              <p14:cNvContentPartPr/>
              <p14:nvPr/>
            </p14:nvContentPartPr>
            <p14:xfrm>
              <a:off x="4962509" y="3559377"/>
              <a:ext cx="3256920" cy="18014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476FA03-8A64-49C4-ABE8-1702AE4D10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4509" y="3541377"/>
                <a:ext cx="3292560" cy="18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25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83869" y="1496729"/>
            <a:ext cx="5114215" cy="14919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680959" y="1965688"/>
            <a:ext cx="4397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코드는 아래와 같이 크게 구분되어 있음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mState</a:t>
            </a:r>
            <a:r>
              <a:rPr lang="en-US" altLang="ko-KR" sz="1200" dirty="0"/>
              <a:t> == 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mState</a:t>
            </a:r>
            <a:r>
              <a:rPr lang="en-US" altLang="ko-KR" sz="1200" dirty="0"/>
              <a:t> == RECENTLY_LOST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mState</a:t>
            </a:r>
            <a:r>
              <a:rPr lang="en-US" altLang="ko-KR" sz="1200" dirty="0"/>
              <a:t> == LOST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AEA38E-A8D2-49DF-8B79-F8B074FA07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0223" y="3612930"/>
            <a:ext cx="3448544" cy="2357190"/>
          </a:xfrm>
          <a:prstGeom prst="rect">
            <a:avLst/>
          </a:prstGeom>
        </p:spPr>
      </p:pic>
      <p:sp>
        <p:nvSpPr>
          <p:cNvPr id="32" name="!!text5">
            <a:extLst>
              <a:ext uri="{FF2B5EF4-FFF2-40B4-BE49-F238E27FC236}">
                <a16:creationId xmlns:a16="http://schemas.microsoft.com/office/drawing/2014/main" id="{CFD57FE0-E1CB-4790-8F60-82EBA6C6DF79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89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061338"/>
            <a:ext cx="5153891" cy="60743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290545" y="3226556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</a:t>
            </a:r>
            <a:r>
              <a:rPr lang="ko-KR" altLang="en-US" sz="1200" dirty="0"/>
              <a:t>이라서 </a:t>
            </a:r>
            <a:r>
              <a:rPr lang="en-US" altLang="ko-KR" sz="1200" dirty="0"/>
              <a:t>skip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D27ED93B-3C28-4DFD-8161-2BFFC8E02E86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712022"/>
            <a:ext cx="5153891" cy="3787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165870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mVelocity.empty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velocity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값이 없을 때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pCurrentMap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isImuInitialized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initialization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안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됐을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때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mCurrentFrame.mnID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&lt;mnLastRelocFrameID+2: </a:t>
            </a:r>
            <a:r>
              <a:rPr lang="ko-KR" altLang="en-US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왜 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+2 </a:t>
            </a:r>
            <a:r>
              <a:rPr lang="ko-KR" altLang="en-US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인지 모르겠음</a:t>
            </a:r>
            <a:endParaRPr lang="en-US" altLang="ko-KR" sz="1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632E79B6-602D-4CB0-B3E4-B49532BB0871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8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712022"/>
            <a:ext cx="5153891" cy="248535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401142"/>
            <a:ext cx="47879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하는 파트임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TrackReferenceKeyFrame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카메라로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하고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estimatinon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잘 나왔으면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임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맞는말인가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?)</a:t>
            </a: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보면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더 우선순위가 높음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하지만 이게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failed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됐을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때 안전하게 구할 수 있는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TrackReferenceKeyFrame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씀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53CC0E-E339-436E-A583-A0C2283A47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9045" y="1835955"/>
            <a:ext cx="2113639" cy="618140"/>
          </a:xfrm>
          <a:prstGeom prst="rect">
            <a:avLst/>
          </a:prstGeom>
        </p:spPr>
      </p:pic>
      <p:sp>
        <p:nvSpPr>
          <p:cNvPr id="32" name="!!text5">
            <a:extLst>
              <a:ext uri="{FF2B5EF4-FFF2-40B4-BE49-F238E27FC236}">
                <a16:creationId xmlns:a16="http://schemas.microsoft.com/office/drawing/2014/main" id="{62553097-6EA9-4651-ADE8-89A57D7E0E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2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9267560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376568"/>
            <a:ext cx="5153891" cy="35422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401142"/>
            <a:ext cx="4787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(!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 Pose 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제대로 구해지지 않았음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그래서 왜 구해지지 않았는지에 대한 이유 판단과 그 에 따른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바꿔줌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경우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사용하는 경우에 따짐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mCurrentFrame.mnID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mnLastRelocFrameID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mnFramesToResetIMU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???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RECENTLY_LOST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경우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pCurrentMap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KeyFramesInMap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 10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???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Lost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나머지 모든 경우에는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임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46ED1062-D756-46F5-8102-C7D45A056D89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21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0429D66-AAFB-468D-B6AF-60A8175F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940764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892375"/>
            <a:ext cx="21030236" cy="430184"/>
          </a:xfrm>
          <a:prstGeom prst="triangle">
            <a:avLst>
              <a:gd name="adj" fmla="val 4573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330846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Atlas </a:t>
            </a:r>
            <a:r>
              <a:rPr lang="ko-KR" altLang="en-US" sz="1200" dirty="0"/>
              <a:t>매핑 파트 </a:t>
            </a:r>
            <a:r>
              <a:rPr lang="en-US" altLang="ko-KR" sz="1200" dirty="0" err="1"/>
              <a:t>initalize</a:t>
            </a:r>
            <a:r>
              <a:rPr lang="ko-KR" altLang="en-US" sz="1200" dirty="0"/>
              <a:t>하기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206221"/>
            <a:ext cx="5169242" cy="48920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878028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7FD1896-787C-4457-A1D4-BA980D28DDB8}"/>
                  </a:ext>
                </a:extLst>
              </p14:cNvPr>
              <p14:cNvContentPartPr/>
              <p14:nvPr/>
            </p14:nvContentPartPr>
            <p14:xfrm>
              <a:off x="8193731" y="2631089"/>
              <a:ext cx="2837880" cy="16016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7FD1896-787C-4457-A1D4-BA980D28DD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8091" y="2559449"/>
                <a:ext cx="2909520" cy="1745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DB823F-A0DD-4B90-994E-20A8FBA366C9}"/>
              </a:ext>
            </a:extLst>
          </p:cNvPr>
          <p:cNvSpPr txBox="1"/>
          <p:nvPr/>
        </p:nvSpPr>
        <p:spPr>
          <a:xfrm>
            <a:off x="7629801" y="5907411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00FFFF"/>
                </a:highlight>
              </a:rPr>
              <a:t>매핑 파트는 다음 번에 더 자세히 다룸</a:t>
            </a:r>
            <a:endParaRPr lang="en-US" altLang="ko-KR" sz="1200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1703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294317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401142"/>
            <a:ext cx="5153891" cy="3555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4011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OK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이지 않은 모든 경우에는 여기를 들어 온다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1BD36-B504-479F-B686-A430B52CF1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8545" y="1793828"/>
            <a:ext cx="4714640" cy="801002"/>
          </a:xfrm>
          <a:prstGeom prst="rect">
            <a:avLst/>
          </a:prstGeom>
        </p:spPr>
      </p:pic>
      <p:sp>
        <p:nvSpPr>
          <p:cNvPr id="32" name="!!text5">
            <a:extLst>
              <a:ext uri="{FF2B5EF4-FFF2-40B4-BE49-F238E27FC236}">
                <a16:creationId xmlns:a16="http://schemas.microsoft.com/office/drawing/2014/main" id="{D2BA4ACD-768D-460E-9B91-FAEDE14C9B6C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8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62527"/>
            <a:ext cx="5153891" cy="59760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!!mState=RLOST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354924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5D58A49F-7C03-4768-830B-D42D0D9FDD0B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32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064077"/>
            <a:ext cx="5153891" cy="24029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20316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해준다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왜 이러지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????</a:t>
            </a:r>
          </a:p>
        </p:txBody>
      </p:sp>
      <p:sp>
        <p:nvSpPr>
          <p:cNvPr id="32" name="!!mState=RLOST">
            <a:extLst>
              <a:ext uri="{FF2B5EF4-FFF2-40B4-BE49-F238E27FC236}">
                <a16:creationId xmlns:a16="http://schemas.microsoft.com/office/drawing/2014/main" id="{3A436B15-F3D2-48B4-98E7-2B37732595F0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57F51B55-7684-4975-9C93-1F4D142322E2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72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276569"/>
            <a:ext cx="5153891" cy="272316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292785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사용 하는 경우에 해당하는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State=RLOST">
            <a:extLst>
              <a:ext uri="{FF2B5EF4-FFF2-40B4-BE49-F238E27FC236}">
                <a16:creationId xmlns:a16="http://schemas.microsoft.com/office/drawing/2014/main" id="{4DA89C58-2870-4A3D-AA77-13004A609F74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557D25F3-EAE1-41D9-B5B1-702D21664E37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14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887343"/>
            <a:ext cx="5153891" cy="2297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863706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이전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값을 이용하여 예측하기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State=RLOST">
            <a:extLst>
              <a:ext uri="{FF2B5EF4-FFF2-40B4-BE49-F238E27FC236}">
                <a16:creationId xmlns:a16="http://schemas.microsoft.com/office/drawing/2014/main" id="{8FB130F1-94D0-4FF9-AA09-BA222433DA65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335CF0B7-0B59-4F60-AE5E-86A036441D5C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08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6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6" y="-1280045"/>
            <a:ext cx="1800000" cy="8287502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2" y="10967085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8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66305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9053972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934520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884017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7524613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5844970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932850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6212867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5952327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3840586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3662789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3995021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1849374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86366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8000602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1539339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18619" y="4221690"/>
            <a:ext cx="1570314" cy="13017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863706"/>
            <a:ext cx="405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9038EBF0-77CE-4F2A-9309-310ADB482B65}"/>
              </a:ext>
            </a:extLst>
          </p:cNvPr>
          <p:cNvSpPr txBox="1"/>
          <p:nvPr/>
        </p:nvSpPr>
        <p:spPr>
          <a:xfrm>
            <a:off x="157342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77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199274"/>
            <a:ext cx="5153891" cy="2297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3175637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이전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값을 이용하여 예측하기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실패한다면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설정한다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!!mState=RLOST">
            <a:extLst>
              <a:ext uri="{FF2B5EF4-FFF2-40B4-BE49-F238E27FC236}">
                <a16:creationId xmlns:a16="http://schemas.microsoft.com/office/drawing/2014/main" id="{DDD7B52B-CDAB-438D-BA99-E34CE4550803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8001008B-3370-42A7-B81B-8C2ECFF87AB0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85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524815"/>
            <a:ext cx="5153891" cy="130844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690339"/>
            <a:ext cx="4523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mTimeStampLost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정의되는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1826, 2017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임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Q. </a:t>
            </a:r>
            <a:r>
              <a:rPr lang="ko-KR" altLang="en-US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왜 </a:t>
            </a:r>
            <a:r>
              <a:rPr lang="ko-KR" altLang="en-US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정의되는 건데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현재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timestamp - timestampLost &gt; time_recently_lost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LOST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상태로 전환된다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time_recently_lost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초로 설정된다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이기 때문에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7" name="!!mState=RLOST">
            <a:extLst>
              <a:ext uri="{FF2B5EF4-FFF2-40B4-BE49-F238E27FC236}">
                <a16:creationId xmlns:a16="http://schemas.microsoft.com/office/drawing/2014/main" id="{1D2CFD7D-EB8F-4D50-82C6-F1C83E25F24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38F50A91-9276-4C41-A763-9E552E90BEB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BE9306-E068-410A-8549-06C09D9E1F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0466" y="4134205"/>
            <a:ext cx="4819809" cy="8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3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73079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98422"/>
            <a:ext cx="5153891" cy="20582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53844"/>
            <a:ext cx="452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센서가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안 쓸 때의 경우임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잃어버렸으니까 기존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내 위치 다시 찾음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State=R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8CD8EACF-2FFE-4213-9B2D-9F8854FF0F5D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79540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082382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3479861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98422"/>
            <a:ext cx="5153891" cy="59557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53844"/>
            <a:ext cx="45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정리하면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쓰는 경우에는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PredictStateIMU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위치를 추정하고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안 쓰는 경우에는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BoW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으로 위치 재 추정함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!!mState=R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20D356BB-7EA4-4362-A28C-DB8CCC3121B2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98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1CE1965-DF5F-47BE-A1E3-2AF5F122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0952663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652639"/>
            <a:ext cx="21030236" cy="430184"/>
          </a:xfrm>
          <a:prstGeom prst="triangle">
            <a:avLst>
              <a:gd name="adj" fmla="val 348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363932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Tracking</a:t>
            </a:r>
            <a:r>
              <a:rPr lang="ko-KR" altLang="en-US" sz="1200" dirty="0"/>
              <a:t> </a:t>
            </a:r>
            <a:r>
              <a:rPr lang="en-US" altLang="ko-KR" sz="1200" dirty="0"/>
              <a:t>Thread </a:t>
            </a:r>
            <a:r>
              <a:rPr lang="ko-KR" altLang="en-US" sz="1200" dirty="0"/>
              <a:t>생성하기</a:t>
            </a:r>
            <a:r>
              <a:rPr lang="en-US" altLang="ko-KR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268559"/>
            <a:ext cx="5169242" cy="12674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878028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C127AD5-22E6-43CA-99C2-8DFC6E831C81}"/>
                  </a:ext>
                </a:extLst>
              </p14:cNvPr>
              <p14:cNvContentPartPr/>
              <p14:nvPr/>
            </p14:nvContentPartPr>
            <p14:xfrm>
              <a:off x="8168171" y="1921442"/>
              <a:ext cx="3687120" cy="6375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C127AD5-22E6-43CA-99C2-8DFC6E831C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32171" y="1849442"/>
                <a:ext cx="375876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93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404229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952313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86822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884301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98422"/>
            <a:ext cx="5153891" cy="322547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53844"/>
            <a:ext cx="45236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되고 나면 새로운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생성하는 것을 알 수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정리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RECENTLY_LOST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차이는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RECENTLY_LOST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되면 위치를 재추정하는 반면에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LOST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이면 새로운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생성한다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RECENTLY_LOST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되면 그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유지한채로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위치를 추정하든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안쓰면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하여 위치를 새로 찾든 현재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유지하는 방식이다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반면에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되면 새로운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생성시켜서 시작한다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!!mState=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47231C92-C1AF-4CB3-A851-11B759F22C50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2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404229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952313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86822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884301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108075"/>
            <a:ext cx="5153891" cy="71438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064077"/>
            <a:ext cx="4523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새로운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생성해야하는데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간혹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있는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개수가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 미만일 때에는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ResetActiveMap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하여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시킨다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Q.</a:t>
            </a:r>
            <a:r>
              <a:rPr lang="ko-KR" altLang="en-US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ko-KR" altLang="en-US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한다는 것이 무엇을 의미하는가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State=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C7A30950-3759-4750-A60A-3EC969BB67AE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16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404229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952313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86822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884301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794656"/>
            <a:ext cx="5153891" cy="35844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794656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현재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 이상의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있다면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놔둔다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또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새로운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생성시킨다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!!mState=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2C8F3D14-13B7-4925-9C66-178A08D84CF3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4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404229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952313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86822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884301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229575"/>
            <a:ext cx="5153891" cy="73432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3218793"/>
            <a:ext cx="452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마무리하기 위해서는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LastKeyFrame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가르키는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생성시켜야한다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아마도 그 다음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LastKeyFrame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가르키는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방식으로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끼리 잇는 것이 아닐까 싶다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3" name="!!mState=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4A6282CA-0141-403D-901F-2AFCE537BEC3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98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18505"/>
            <a:ext cx="5153891" cy="422735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87727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Tracking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C38A6-B5B8-4CEA-88C0-54AAC225B6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5382" y="1659699"/>
            <a:ext cx="3573146" cy="808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6D312B-DEC6-4F0B-8B38-83E300DCE6AD}"/>
              </a:ext>
            </a:extLst>
          </p:cNvPr>
          <p:cNvSpPr txBox="1"/>
          <p:nvPr/>
        </p:nvSpPr>
        <p:spPr>
          <a:xfrm>
            <a:off x="7981856" y="777242"/>
            <a:ext cx="3432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903A0758-5B7D-4230-B2E9-C25D40F59029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9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09880"/>
            <a:ext cx="5153891" cy="12882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014312"/>
            <a:ext cx="452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됐고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사용하는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이라면 이미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추정하는 것이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됐다는 것이다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그래서 카메라로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실행하여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위치를 다시 찾을 수 있다면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D312B-DEC6-4F0B-8B38-83E300DCE6AD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A5BD7402-F9DF-42C4-B5CB-621AA4C63138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201204"/>
            <a:ext cx="5153891" cy="105057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3290500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여기는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해당하지 않을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때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경우를 다룬다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7E7716-B71B-45E9-BDFE-CFECF330E08F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7" name="!!text5">
            <a:extLst>
              <a:ext uri="{FF2B5EF4-FFF2-40B4-BE49-F238E27FC236}">
                <a16:creationId xmlns:a16="http://schemas.microsoft.com/office/drawing/2014/main" id="{2CC7BCB4-DAC8-417C-91F0-8B17DD86CF6B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94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495441"/>
            <a:ext cx="5153891" cy="193240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42705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인 경우이다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810C52-009B-4DB5-B3CF-E43B93E5F6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0630" y="1803815"/>
            <a:ext cx="4715887" cy="13446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327356-451F-4F8A-866B-5D77261C4845}"/>
              </a:ext>
            </a:extLst>
          </p:cNvPr>
          <p:cNvSpPr txBox="1"/>
          <p:nvPr/>
        </p:nvSpPr>
        <p:spPr>
          <a:xfrm>
            <a:off x="7440135" y="1519704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Tracking.h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protected: line 244~248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B13D90-691E-46A5-B54C-38545A9E6D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0573" y="3478026"/>
            <a:ext cx="4716000" cy="16136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EA708D-77FF-47D5-A608-D3BAA93E844B}"/>
              </a:ext>
            </a:extLst>
          </p:cNvPr>
          <p:cNvSpPr txBox="1"/>
          <p:nvPr/>
        </p:nvSpPr>
        <p:spPr>
          <a:xfrm>
            <a:off x="7211910" y="5124664"/>
            <a:ext cx="4980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추가 설명이 들어있다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    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↓ 밑에는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정의하는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들이다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A1D751-F445-4A90-8AE4-77C2C316AF1A}"/>
              </a:ext>
            </a:extLst>
          </p:cNvPr>
          <p:cNvSpPr txBox="1"/>
          <p:nvPr/>
        </p:nvSpPr>
        <p:spPr>
          <a:xfrm>
            <a:off x="7440135" y="3211421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1990~1995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473E690-A43B-4F42-9E8B-72D45C242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0573" y="5418595"/>
            <a:ext cx="4716000" cy="13301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E1257A2-567B-46BD-ACE0-75B898748E1F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42" name="!!text5">
            <a:extLst>
              <a:ext uri="{FF2B5EF4-FFF2-40B4-BE49-F238E27FC236}">
                <a16:creationId xmlns:a16="http://schemas.microsoft.com/office/drawing/2014/main" id="{479ADB93-89D2-4C44-A03B-655F876E74B1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7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495441"/>
            <a:ext cx="5153891" cy="193240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42705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인 경우이다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F93AF0-26DC-4045-80E3-D4BC243BB702}"/>
              </a:ext>
            </a:extLst>
          </p:cNvPr>
          <p:cNvSpPr txBox="1"/>
          <p:nvPr/>
        </p:nvSpPr>
        <p:spPr>
          <a:xfrm>
            <a:off x="7019590" y="777242"/>
            <a:ext cx="5356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4DD436-C982-42AE-80E3-C1D6EF96208F}"/>
              </a:ext>
            </a:extLst>
          </p:cNvPr>
          <p:cNvSpPr txBox="1"/>
          <p:nvPr/>
        </p:nvSpPr>
        <p:spPr>
          <a:xfrm>
            <a:off x="7440135" y="3588024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정리 하자면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!!! ….</a:t>
            </a:r>
          </a:p>
        </p:txBody>
      </p:sp>
      <p:sp>
        <p:nvSpPr>
          <p:cNvPr id="37" name="!!text5">
            <a:extLst>
              <a:ext uri="{FF2B5EF4-FFF2-40B4-BE49-F238E27FC236}">
                <a16:creationId xmlns:a16="http://schemas.microsoft.com/office/drawing/2014/main" id="{A4BFDAF9-DEFD-47AF-B811-0BB54A42C372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93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825656"/>
            <a:ext cx="5153891" cy="83101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3892755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mVelocity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있다는 것은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값을 제대로 받았다는 것이기 때문에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실행한다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EFAF5-4C3F-45FC-9EDF-2BAF85B1A307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592D539C-B5CD-4F01-95A5-752ED7F0DD5E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62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1228468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 thread, Loop Closing thread, Viewer thread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310789"/>
            <a:ext cx="5169242" cy="2454917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65274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2216861" y="3860297"/>
            <a:ext cx="5169242" cy="723269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D99F30-CBA0-412B-A31E-FE9A08A29CB0}"/>
              </a:ext>
            </a:extLst>
          </p:cNvPr>
          <p:cNvSpPr/>
          <p:nvPr/>
        </p:nvSpPr>
        <p:spPr>
          <a:xfrm>
            <a:off x="2216861" y="4678157"/>
            <a:ext cx="5169242" cy="1680310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14:cNvPr>
              <p14:cNvContentPartPr/>
              <p14:nvPr/>
            </p14:nvContentPartPr>
            <p14:xfrm>
              <a:off x="10718411" y="2485598"/>
              <a:ext cx="1221480" cy="2424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82411" y="2413598"/>
                <a:ext cx="1293120" cy="25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14:cNvPr>
              <p14:cNvContentPartPr/>
              <p14:nvPr/>
            </p14:nvContentPartPr>
            <p14:xfrm>
              <a:off x="8632571" y="3941798"/>
              <a:ext cx="2270880" cy="1215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6571" y="3869798"/>
                <a:ext cx="2342520" cy="13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14:cNvPr>
              <p14:cNvContentPartPr/>
              <p14:nvPr/>
            </p14:nvContentPartPr>
            <p14:xfrm>
              <a:off x="7422971" y="3965918"/>
              <a:ext cx="1301040" cy="2869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86971" y="3894278"/>
                <a:ext cx="13726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14:cNvPr>
              <p14:cNvContentPartPr/>
              <p14:nvPr/>
            </p14:nvContentPartPr>
            <p14:xfrm>
              <a:off x="7499651" y="2697998"/>
              <a:ext cx="3249000" cy="391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63651" y="2625998"/>
                <a:ext cx="3320640" cy="534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C76D69A-4326-4687-9F79-CD3287DD4102}"/>
              </a:ext>
            </a:extLst>
          </p:cNvPr>
          <p:cNvSpPr txBox="1"/>
          <p:nvPr/>
        </p:nvSpPr>
        <p:spPr>
          <a:xfrm>
            <a:off x="7538547" y="5550539"/>
            <a:ext cx="463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Viewer</a:t>
            </a:r>
            <a:r>
              <a:rPr lang="ko-KR" altLang="en-US" sz="1200" dirty="0"/>
              <a:t>를 쓰고 싶지 않으면</a:t>
            </a:r>
            <a:r>
              <a:rPr lang="en-US" altLang="ko-KR" sz="1200" dirty="0"/>
              <a:t>, </a:t>
            </a:r>
            <a:r>
              <a:rPr lang="ko-KR" altLang="en-US" sz="1200" dirty="0"/>
              <a:t>아래의 코드에서 마지막 </a:t>
            </a:r>
            <a:r>
              <a:rPr lang="en-US" altLang="ko-KR" sz="1200" dirty="0" err="1"/>
              <a:t>arg</a:t>
            </a:r>
            <a:r>
              <a:rPr lang="ko-KR" altLang="en-US" sz="1200" dirty="0"/>
              <a:t>를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두면 됨</a:t>
            </a:r>
            <a:r>
              <a:rPr lang="en-US" altLang="ko-KR" sz="1200" dirty="0"/>
              <a:t> (ros_mono_inertial.cc</a:t>
            </a:r>
            <a:r>
              <a:rPr lang="ko-KR" altLang="en-US" sz="1200" dirty="0"/>
              <a:t>의 </a:t>
            </a:r>
            <a:r>
              <a:rPr lang="en-US" altLang="ko-KR" sz="1200" dirty="0"/>
              <a:t>line 91~92)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D4985E-76FE-45AD-99D4-750D0AE1AA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6304" y="6010312"/>
            <a:ext cx="4575003" cy="4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0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4611511"/>
            <a:ext cx="5153891" cy="67169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4685604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아니면 카메라로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구하는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TrackReferenceKeyFrame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실행한다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CEAFD4-0CDC-43FF-8C70-10C819C86ACB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89AC0A9D-3540-418F-88D7-1250D1B59E71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0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204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75241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3132820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084196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60696"/>
            <a:ext cx="5153891" cy="812300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160696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여기서부터는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경우이다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0BCDDC-F83D-41DA-A91B-30AF84A9F087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1AEA0AC2-72DC-47CA-8BC1-0D97698B83C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5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204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75241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3132820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084196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447801"/>
            <a:ext cx="5153891" cy="13165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925577"/>
            <a:ext cx="452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CAMERA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두개의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있는데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CAMERA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사용하는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선호한다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! CAMERA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안된다면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방식을 사용함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2A368B-AC2F-41CC-871C-3D960720FC20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D909CBFC-F2CC-430E-BD02-84E2F896FA5A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204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75241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3132820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084196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870200"/>
            <a:ext cx="5153891" cy="3640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821401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bOKMM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Boolean Okay Motion Model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약자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bOKReloc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Boolean Okay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약자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51091E-D600-465B-B423-A3C2D2970DB8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478A3B23-C222-47ED-AAC9-D5F6DFAF77F2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204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75241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3132820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084196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692840"/>
            <a:ext cx="5153891" cy="11352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3752643"/>
            <a:ext cx="452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추정이 성공적이면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bOKMM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참고로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false”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될 수도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FA5444-DDB3-4714-97A3-D753025905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7934" y="5114128"/>
            <a:ext cx="3513357" cy="13145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13E65D3-21AB-491A-AA4C-243B370E0A35}"/>
              </a:ext>
            </a:extLst>
          </p:cNvPr>
          <p:cNvSpPr txBox="1"/>
          <p:nvPr/>
        </p:nvSpPr>
        <p:spPr>
          <a:xfrm>
            <a:off x="7440135" y="4821159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2783~2787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68D282-6F89-4003-AAA9-66A04A0754A1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7" name="!!text5">
            <a:extLst>
              <a:ext uri="{FF2B5EF4-FFF2-40B4-BE49-F238E27FC236}">
                <a16:creationId xmlns:a16="http://schemas.microsoft.com/office/drawing/2014/main" id="{9D0FA2EE-D8F6-4E72-B7D3-6820990AF141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15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204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75241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3132820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084196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4785078"/>
            <a:ext cx="5153891" cy="21659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4735332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BoW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추정된다면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성공적이다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그러면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bOKReloc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D10603-7B9D-4B19-91AF-08FF0185CAB8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35B58CD6-6631-4BD2-81AE-471B368748A5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0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584060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132144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693009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704469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303868"/>
            <a:ext cx="5153891" cy="30177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558348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추정됐고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추정이 불가능했다면 실행되는 코드이다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E5C048-5EDB-45ED-9654-C4C29F0A4209}"/>
              </a:ext>
            </a:extLst>
          </p:cNvPr>
          <p:cNvSpPr/>
          <p:nvPr/>
        </p:nvSpPr>
        <p:spPr>
          <a:xfrm>
            <a:off x="2044193" y="4402667"/>
            <a:ext cx="5153891" cy="68898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8A0E21-5E4A-460F-88FB-B4BA2B62255F}"/>
              </a:ext>
            </a:extLst>
          </p:cNvPr>
          <p:cNvSpPr txBox="1"/>
          <p:nvPr/>
        </p:nvSpPr>
        <p:spPr>
          <a:xfrm>
            <a:off x="7440135" y="4504597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반면에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추정이 가능했다면 이쪽으로 들어온다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12F132-8BC9-4FE2-9E00-4F1DCEC9017E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8" name="!!text5">
            <a:extLst>
              <a:ext uri="{FF2B5EF4-FFF2-40B4-BE49-F238E27FC236}">
                <a16:creationId xmlns:a16="http://schemas.microsoft.com/office/drawing/2014/main" id="{40D1C5CD-27FA-41AA-A5E2-9F2D9ACC9316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2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584060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132144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693009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704469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611829"/>
            <a:ext cx="5153891" cy="61151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497013"/>
            <a:ext cx="45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추정됐으니까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mCurrentFrame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 외의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mvpMapPoints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랑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mvbOutlier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E142DA-FC36-42F3-BA59-AB5EF23CF80B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5B22B4FC-89C3-4E21-A4A4-11BE67606A98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5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584060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132144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693009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704469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275765"/>
            <a:ext cx="5153891" cy="19321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304370"/>
            <a:ext cx="4523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에 있는 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r>
              <a:rPr lang="ko-KR" altLang="en-US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된 개수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(???)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따라서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 수도 있고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 수도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nmatchesMap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10 ==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코드를 실행하게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ko-KR" altLang="en-US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프레임 개수만큼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)… </a:t>
            </a:r>
            <a:r>
              <a:rPr lang="ko-KR" altLang="en-US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뭘 하는데 이건 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할 때 다루기</a:t>
            </a:r>
            <a:endParaRPr lang="en-US" altLang="ko-KR" sz="1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2FFE2F-44F2-420E-9ECA-F7F18FD438C4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B1012B07-095A-4C71-848B-A2F7B98FA580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584060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132144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693009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704469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4335479"/>
            <a:ext cx="5153891" cy="10493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4375576"/>
            <a:ext cx="45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했다면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처리한다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둘 중 하나라도 된다면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2FFE2F-44F2-420E-9ECA-F7F18FD438C4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D9A29785-FDE3-4915-8BA0-FCA09E7A2521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9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85EBA9-1173-4DE4-881B-4FE4C52A6870}"/>
              </a:ext>
            </a:extLst>
          </p:cNvPr>
          <p:cNvSpPr/>
          <p:nvPr/>
        </p:nvSpPr>
        <p:spPr>
          <a:xfrm>
            <a:off x="0" y="0"/>
            <a:ext cx="12192000" cy="77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57954C-DD01-4535-9059-CF98F561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구성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4AD6B-7DF0-4F06-88E3-5B3B08B12EAB}"/>
              </a:ext>
            </a:extLst>
          </p:cNvPr>
          <p:cNvSpPr txBox="1"/>
          <p:nvPr/>
        </p:nvSpPr>
        <p:spPr>
          <a:xfrm>
            <a:off x="6405217" y="3259723"/>
            <a:ext cx="5513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시작할 때 </a:t>
            </a:r>
            <a:r>
              <a:rPr lang="en-US" altLang="ko-KR" sz="1600" dirty="0"/>
              <a:t>main()</a:t>
            </a:r>
            <a:r>
              <a:rPr lang="ko-KR" altLang="en-US" sz="1600" dirty="0"/>
              <a:t>이 돌아가는 </a:t>
            </a:r>
            <a:r>
              <a:rPr lang="en-US" altLang="ko-KR" sz="1600" dirty="0"/>
              <a:t>thread</a:t>
            </a:r>
            <a:r>
              <a:rPr lang="ko-KR" altLang="en-US" sz="1600" dirty="0"/>
              <a:t>가 </a:t>
            </a:r>
            <a:r>
              <a:rPr lang="ko-KR" altLang="en-US" sz="1600"/>
              <a:t>존재한다</a:t>
            </a:r>
            <a:r>
              <a:rPr lang="en-US" altLang="ko-KR" sz="1600"/>
              <a:t>. </a:t>
            </a:r>
          </a:p>
          <a:p>
            <a:endParaRPr lang="en-US" altLang="ko-KR" sz="1600"/>
          </a:p>
          <a:p>
            <a:r>
              <a:rPr lang="ko-KR" altLang="en-US" sz="1600"/>
              <a:t>이 </a:t>
            </a:r>
            <a:r>
              <a:rPr lang="en-US" altLang="ko-KR" sz="1600"/>
              <a:t>thread</a:t>
            </a:r>
            <a:r>
              <a:rPr lang="ko-KR" altLang="en-US" sz="1600"/>
              <a:t>에서 </a:t>
            </a:r>
            <a:r>
              <a:rPr lang="en-US" altLang="ko-KR" sz="1600"/>
              <a:t>Tracking</a:t>
            </a:r>
            <a:r>
              <a:rPr lang="ko-KR" altLang="en-US" sz="1600"/>
              <a:t>이 실행된다</a:t>
            </a:r>
            <a:r>
              <a:rPr lang="en-US" altLang="ko-KR" sz="1600"/>
              <a:t>.</a:t>
            </a:r>
            <a:endParaRPr lang="en-US" altLang="ko-KR" sz="1600" dirty="0"/>
          </a:p>
        </p:txBody>
      </p:sp>
      <p:sp>
        <p:nvSpPr>
          <p:cNvPr id="14" name="!!main()">
            <a:extLst>
              <a:ext uri="{FF2B5EF4-FFF2-40B4-BE49-F238E27FC236}">
                <a16:creationId xmlns:a16="http://schemas.microsoft.com/office/drawing/2014/main" id="{31786E04-4A19-429C-BB8A-0F818A20F8E6}"/>
              </a:ext>
            </a:extLst>
          </p:cNvPr>
          <p:cNvSpPr/>
          <p:nvPr/>
        </p:nvSpPr>
        <p:spPr>
          <a:xfrm>
            <a:off x="2235200" y="866038"/>
            <a:ext cx="2332384" cy="5812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Main() - Tracking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10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0514207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5995047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160369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237109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27217"/>
            <a:ext cx="5153891" cy="444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56668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이 코드는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initialized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된 상태에서 돌아가는 코드임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아래 사진 참고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2FFE2F-44F2-420E-9ECA-F7F18FD438C4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!=NOT_INITIALIZE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063FB0-0510-4283-B403-88EC4155A3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0135" y="1998454"/>
            <a:ext cx="4523640" cy="16201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27591FA-1312-428D-B58E-F443FAC3DFEB}"/>
              </a:ext>
            </a:extLst>
          </p:cNvPr>
          <p:cNvSpPr txBox="1"/>
          <p:nvPr/>
        </p:nvSpPr>
        <p:spPr>
          <a:xfrm>
            <a:off x="7440135" y="1721455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1757~1964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6C7296-A2D5-444A-AFAC-DEE9AF7B20F3}"/>
              </a:ext>
            </a:extLst>
          </p:cNvPr>
          <p:cNvSpPr txBox="1"/>
          <p:nvPr/>
        </p:nvSpPr>
        <p:spPr>
          <a:xfrm>
            <a:off x="7440135" y="3746264"/>
            <a:ext cx="45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mpReferenceKF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비어있다면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mpReferenceKF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채워넣어줌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↓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mpReferenceKF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언제 정의 되었는가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8E4F6D-8B4A-41BF-9BE0-17433BE901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3252" y="4603227"/>
            <a:ext cx="3825904" cy="19226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EBCF086-0803-4333-84BE-7CAFBF391990}"/>
                  </a:ext>
                </a:extLst>
              </p14:cNvPr>
              <p14:cNvContentPartPr/>
              <p14:nvPr/>
            </p14:nvContentPartPr>
            <p14:xfrm>
              <a:off x="8041087" y="4646742"/>
              <a:ext cx="809280" cy="498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EBCF086-0803-4333-84BE-7CAFBF39199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23087" y="4628742"/>
                <a:ext cx="84492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3DC3C31D-128D-4654-9E8F-B4A074887A17}"/>
                  </a:ext>
                </a:extLst>
              </p14:cNvPr>
              <p14:cNvContentPartPr/>
              <p14:nvPr/>
            </p14:nvContentPartPr>
            <p14:xfrm>
              <a:off x="9468847" y="4973982"/>
              <a:ext cx="611280" cy="16884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3DC3C31D-128D-4654-9E8F-B4A074887A1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50847" y="4956342"/>
                <a:ext cx="646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02EF7588-9816-4A5A-8773-E57DCA6757E1}"/>
                  </a:ext>
                </a:extLst>
              </p14:cNvPr>
              <p14:cNvContentPartPr/>
              <p14:nvPr/>
            </p14:nvContentPartPr>
            <p14:xfrm>
              <a:off x="10202887" y="4945542"/>
              <a:ext cx="603360" cy="18252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02EF7588-9816-4A5A-8773-E57DCA6757E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84898" y="4927902"/>
                <a:ext cx="638979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8BA0F463-92AE-40F9-B204-08107C9A3F9E}"/>
                  </a:ext>
                </a:extLst>
              </p14:cNvPr>
              <p14:cNvContentPartPr/>
              <p14:nvPr/>
            </p14:nvContentPartPr>
            <p14:xfrm>
              <a:off x="11165527" y="4903422"/>
              <a:ext cx="239040" cy="17604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8BA0F463-92AE-40F9-B204-08107C9A3F9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147887" y="4885422"/>
                <a:ext cx="2746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40014253-A2B5-4F2B-9A37-67958831C342}"/>
                  </a:ext>
                </a:extLst>
              </p14:cNvPr>
              <p14:cNvContentPartPr/>
              <p14:nvPr/>
            </p14:nvContentPartPr>
            <p14:xfrm>
              <a:off x="10914607" y="4984422"/>
              <a:ext cx="192600" cy="7992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40014253-A2B5-4F2B-9A37-67958831C34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96967" y="4966782"/>
                <a:ext cx="228240" cy="11556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!!text5">
            <a:extLst>
              <a:ext uri="{FF2B5EF4-FFF2-40B4-BE49-F238E27FC236}">
                <a16:creationId xmlns:a16="http://schemas.microsoft.com/office/drawing/2014/main" id="{1F76FAB3-743A-4615-95D2-C43162A10A69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6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306080"/>
            <a:ext cx="5153891" cy="7082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323602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여기서부터는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 Track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것을 알 수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02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98062"/>
            <a:ext cx="5153891" cy="590133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323602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여기서부터는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 Track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것을 알 수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5B65A3-6DE5-4E4B-AE3F-740F6F993F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3104" y="2304370"/>
            <a:ext cx="4848896" cy="19746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9BAF90E-8819-4CFD-873D-60CFF635AAC7}"/>
              </a:ext>
            </a:extLst>
          </p:cNvPr>
          <p:cNvSpPr txBox="1"/>
          <p:nvPr/>
        </p:nvSpPr>
        <p:spPr>
          <a:xfrm>
            <a:off x="7440135" y="1998063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↓ 이 파트의 구조는 아래와 같다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835E1-1A61-44AB-980E-6DDF78F54C0E}"/>
              </a:ext>
            </a:extLst>
          </p:cNvPr>
          <p:cNvSpPr txBox="1"/>
          <p:nvPr/>
        </p:nvSpPr>
        <p:spPr>
          <a:xfrm>
            <a:off x="7440135" y="4473011"/>
            <a:ext cx="452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1978~1996: Local Map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하는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것이다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1997~2020: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실패했다면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왜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실패했는지와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어떻게 바꿀지에 대한 코드이다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2021~2032: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??? pF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가 안 쓰이는데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2033~2045: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??? 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왜 하는 거지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311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50244"/>
            <a:ext cx="5153891" cy="19280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060499"/>
            <a:ext cx="452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이라면 실행되는 코드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88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578100"/>
            <a:ext cx="5153891" cy="11768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2564164"/>
            <a:ext cx="4692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구하는 파트 중에서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파트에서 정의됐다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아래 사진 참고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0070A4-BA04-4348-B140-615807F9A0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9930" y="3373007"/>
            <a:ext cx="4751865" cy="15200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154A0BC-9ABE-4834-916C-4D2125F44E4D}"/>
              </a:ext>
            </a:extLst>
          </p:cNvPr>
          <p:cNvSpPr txBox="1"/>
          <p:nvPr/>
        </p:nvSpPr>
        <p:spPr>
          <a:xfrm>
            <a:off x="7440135" y="3096008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1801~1812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0D0FB7-0C4C-4D95-9923-65C8F9C8281B}"/>
              </a:ext>
            </a:extLst>
          </p:cNvPr>
          <p:cNvSpPr txBox="1"/>
          <p:nvPr/>
        </p:nvSpPr>
        <p:spPr>
          <a:xfrm>
            <a:off x="7389564" y="5384831"/>
            <a:ext cx="4692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∴ 그래서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됐다면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실행하게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 외에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실패했다면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local 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도 똑같이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했다고 생각한다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74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914780"/>
            <a:ext cx="5153891" cy="16108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3956930"/>
            <a:ext cx="4692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경우에도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똑같이 전 슬라이드 처럼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하는 파트에서 정의됐다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추가적으로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여기서 명시돼 있듯이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개수가 적은 거다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아래 사진 참고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925B9AA-CFDE-4F7B-8F35-7F23C1BA4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4725"/>
          <a:stretch/>
        </p:blipFill>
        <p:spPr>
          <a:xfrm>
            <a:off x="7430573" y="5202891"/>
            <a:ext cx="4716000" cy="4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5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5156200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3956930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이제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다뤄야한다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740DEA-26F6-4AB0-BAAD-ACA5EC6D45E9}"/>
              </a:ext>
            </a:extLst>
          </p:cNvPr>
          <p:cNvSpPr/>
          <p:nvPr/>
        </p:nvSpPr>
        <p:spPr>
          <a:xfrm>
            <a:off x="2044193" y="2920922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39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5156200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740DEA-26F6-4AB0-BAAD-ACA5EC6D45E9}"/>
              </a:ext>
            </a:extLst>
          </p:cNvPr>
          <p:cNvSpPr/>
          <p:nvPr/>
        </p:nvSpPr>
        <p:spPr>
          <a:xfrm>
            <a:off x="2044193" y="2920922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B6F5AC-1AA4-44BF-A74C-18F23134B0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5617" y="178717"/>
            <a:ext cx="4680000" cy="5856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272B73-ADBA-4ECF-BDB8-50009DB4F67F}"/>
              </a:ext>
            </a:extLst>
          </p:cNvPr>
          <p:cNvSpPr/>
          <p:nvPr/>
        </p:nvSpPr>
        <p:spPr>
          <a:xfrm>
            <a:off x="7335300" y="6255231"/>
            <a:ext cx="4800600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6810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10EFB-D407-44F0-9583-06B29AEE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745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5156200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3956930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다루는 게 끝남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740DEA-26F6-4AB0-BAAD-ACA5EC6D45E9}"/>
              </a:ext>
            </a:extLst>
          </p:cNvPr>
          <p:cNvSpPr/>
          <p:nvPr/>
        </p:nvSpPr>
        <p:spPr>
          <a:xfrm>
            <a:off x="2044193" y="2920922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24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13C32-2519-4D65-B1DC-DE5125B5D4A8}"/>
              </a:ext>
            </a:extLst>
          </p:cNvPr>
          <p:cNvSpPr/>
          <p:nvPr/>
        </p:nvSpPr>
        <p:spPr>
          <a:xfrm>
            <a:off x="0" y="0"/>
            <a:ext cx="12192000" cy="77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!!main()">
            <a:extLst>
              <a:ext uri="{FF2B5EF4-FFF2-40B4-BE49-F238E27FC236}">
                <a16:creationId xmlns:a16="http://schemas.microsoft.com/office/drawing/2014/main" id="{7138A0EB-8514-49AF-B424-C6F2CE3BC6E1}"/>
              </a:ext>
            </a:extLst>
          </p:cNvPr>
          <p:cNvSpPr/>
          <p:nvPr/>
        </p:nvSpPr>
        <p:spPr>
          <a:xfrm>
            <a:off x="2235200" y="866038"/>
            <a:ext cx="2332384" cy="5812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Main() - Tracking</a:t>
            </a:r>
            <a:endParaRPr lang="ko-KR" altLang="en-US" dirty="0"/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354F151E-66B5-4279-8CD9-94281E33969B}"/>
              </a:ext>
            </a:extLst>
          </p:cNvPr>
          <p:cNvSpPr/>
          <p:nvPr/>
        </p:nvSpPr>
        <p:spPr>
          <a:xfrm>
            <a:off x="2410185" y="4982816"/>
            <a:ext cx="544147" cy="13561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35DB4C8A-B99C-4834-9F1D-78B1095F98EC}"/>
              </a:ext>
            </a:extLst>
          </p:cNvPr>
          <p:cNvSpPr/>
          <p:nvPr/>
        </p:nvSpPr>
        <p:spPr>
          <a:xfrm>
            <a:off x="3129318" y="4982816"/>
            <a:ext cx="544147" cy="13561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!!3">
            <a:extLst>
              <a:ext uri="{FF2B5EF4-FFF2-40B4-BE49-F238E27FC236}">
                <a16:creationId xmlns:a16="http://schemas.microsoft.com/office/drawing/2014/main" id="{172B81F7-16D6-40E8-8407-B328A68DB446}"/>
              </a:ext>
            </a:extLst>
          </p:cNvPr>
          <p:cNvSpPr/>
          <p:nvPr/>
        </p:nvSpPr>
        <p:spPr>
          <a:xfrm>
            <a:off x="3848451" y="4982816"/>
            <a:ext cx="544147" cy="13561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D95D9-194F-4522-A5DD-C154A83308AE}"/>
              </a:ext>
            </a:extLst>
          </p:cNvPr>
          <p:cNvSpPr txBox="1"/>
          <p:nvPr/>
        </p:nvSpPr>
        <p:spPr>
          <a:xfrm>
            <a:off x="6405217" y="3259723"/>
            <a:ext cx="5513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그 속에서 </a:t>
            </a:r>
            <a:r>
              <a:rPr lang="en-US" altLang="ko-KR" sz="1600" dirty="0"/>
              <a:t>3</a:t>
            </a:r>
            <a:r>
              <a:rPr lang="ko-KR" altLang="en-US" sz="1600" dirty="0"/>
              <a:t>개의 </a:t>
            </a:r>
            <a:r>
              <a:rPr lang="en-US" altLang="ko-KR" sz="1600" dirty="0"/>
              <a:t>thread</a:t>
            </a:r>
            <a:r>
              <a:rPr lang="ko-KR" altLang="en-US" sz="1600" dirty="0"/>
              <a:t>를 추가적으로 생성해준다</a:t>
            </a:r>
            <a:r>
              <a:rPr lang="en-US" altLang="ko-KR" sz="1600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Local Mapping thread (</a:t>
            </a:r>
            <a:r>
              <a:rPr lang="en-US" altLang="ko-KR" sz="1600" i="1" dirty="0" err="1"/>
              <a:t>mptLocalMapping</a:t>
            </a:r>
            <a:r>
              <a:rPr lang="en-US" altLang="ko-KR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Loop Closing thread (</a:t>
            </a:r>
            <a:r>
              <a:rPr lang="en-US" altLang="ko-KR" sz="1600" i="1" dirty="0" err="1"/>
              <a:t>mptLoopClosing</a:t>
            </a:r>
            <a:r>
              <a:rPr lang="en-US" altLang="ko-KR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Viewer thread (</a:t>
            </a:r>
            <a:r>
              <a:rPr lang="en-US" altLang="ko-KR" sz="1600" i="1" dirty="0" err="1"/>
              <a:t>mptViewer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BB07B4B-6B18-4D32-99CD-31392F06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558800"/>
          </a:xfrm>
        </p:spPr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구성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58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714438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62522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823386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7409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 (A/S </a:t>
            </a:r>
            <a:r>
              <a:rPr lang="ko-KR" altLang="en-US" dirty="0"/>
              <a:t>파트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88498"/>
            <a:ext cx="5153891" cy="439103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258751"/>
            <a:ext cx="4692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이 성공적이었다면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else if (mState == OK)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파트부터는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bOK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 false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경우들에 대한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중점적으로 다루고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7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714438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62522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823386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7409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 (A/S </a:t>
            </a:r>
            <a:r>
              <a:rPr lang="ko-KR" altLang="en-US" dirty="0"/>
              <a:t>파트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843899"/>
            <a:ext cx="5153891" cy="24021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871700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이 파트는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쓰는 경우를 다룬다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6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714438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62522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823386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7409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 (A/S </a:t>
            </a:r>
            <a:r>
              <a:rPr lang="ko-KR" altLang="en-US" dirty="0"/>
              <a:t>파트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619247"/>
            <a:ext cx="5153891" cy="11947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2701433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메시지 참고하기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9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714438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62522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823386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7409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 (A/S </a:t>
            </a:r>
            <a:r>
              <a:rPr lang="ko-KR" altLang="en-US" dirty="0"/>
              <a:t>파트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903133"/>
            <a:ext cx="5153891" cy="7083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4118822"/>
            <a:ext cx="4692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센서가 뭐든 간에 마지막에는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RECENTLY_LOST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설정한다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왜냐하면 이전에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bOK == false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나왔으니까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50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714438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62522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823386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7409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 (A/S </a:t>
            </a:r>
            <a:r>
              <a:rPr lang="ko-KR" altLang="en-US" dirty="0"/>
              <a:t>파트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4713885"/>
            <a:ext cx="5153891" cy="6690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4817555"/>
            <a:ext cx="4692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길을 잃었기 때문에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mTimeStampLost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설정한다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∴결국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mTimeStampLost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실패한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stamp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것이다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4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1777832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72586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2867318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10746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354925"/>
            <a:ext cx="5153891" cy="299270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422161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Save Frame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을 하는 것이라고 하는데 잘 이해가 안가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49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1777832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72586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2867318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10746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866899"/>
            <a:ext cx="5153891" cy="6392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946342"/>
            <a:ext cx="4692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센서가 있다면 실행되고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initialized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되어 있어야한다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← 그 외의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은 잘 이해가 안감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47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1777832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72586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2867318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10746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669506"/>
            <a:ext cx="5153891" cy="14537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3290413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pF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로 어떻게 하는데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pF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가 나중에 안 쓰이던데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?....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42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4978232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504590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6067718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-209293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88498"/>
            <a:ext cx="5153891" cy="21600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258751"/>
            <a:ext cx="4692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initialized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되어 있고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(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성공적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이라면 실행되는 파트이다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0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4978232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504590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6067718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-209293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849230"/>
            <a:ext cx="5153891" cy="11352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2278365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??? 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이건 무슨 </a:t>
            </a:r>
            <a:r>
              <a:rPr lang="ko-KR" altLang="en-US" sz="1200" dirty="0" err="1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상황인거지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43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CAA9FB-18FB-4A5E-AACA-232C09C49B6C}"/>
              </a:ext>
            </a:extLst>
          </p:cNvPr>
          <p:cNvSpPr/>
          <p:nvPr/>
        </p:nvSpPr>
        <p:spPr>
          <a:xfrm>
            <a:off x="0" y="0"/>
            <a:ext cx="12192000" cy="77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E014DBF6-56B9-478E-AE46-4D89D97D0A96}"/>
              </a:ext>
            </a:extLst>
          </p:cNvPr>
          <p:cNvSpPr/>
          <p:nvPr/>
        </p:nvSpPr>
        <p:spPr>
          <a:xfrm>
            <a:off x="3800429" y="1064591"/>
            <a:ext cx="1705113" cy="424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Local Mapping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3DFF7943-35F9-4BF2-9765-9F936644F053}"/>
              </a:ext>
            </a:extLst>
          </p:cNvPr>
          <p:cNvSpPr/>
          <p:nvPr/>
        </p:nvSpPr>
        <p:spPr>
          <a:xfrm>
            <a:off x="6686458" y="1064591"/>
            <a:ext cx="1705113" cy="424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Loop Closing</a:t>
            </a:r>
            <a:endParaRPr lang="ko-KR" altLang="en-US" dirty="0"/>
          </a:p>
        </p:txBody>
      </p:sp>
      <p:sp>
        <p:nvSpPr>
          <p:cNvPr id="6" name="!!3">
            <a:extLst>
              <a:ext uri="{FF2B5EF4-FFF2-40B4-BE49-F238E27FC236}">
                <a16:creationId xmlns:a16="http://schemas.microsoft.com/office/drawing/2014/main" id="{AE8BC750-CFE2-4C82-9247-0348FE515B80}"/>
              </a:ext>
            </a:extLst>
          </p:cNvPr>
          <p:cNvSpPr/>
          <p:nvPr/>
        </p:nvSpPr>
        <p:spPr>
          <a:xfrm>
            <a:off x="9572488" y="1064591"/>
            <a:ext cx="1705113" cy="424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 Viewer</a:t>
            </a:r>
            <a:endParaRPr lang="ko-KR" altLang="en-US" dirty="0"/>
          </a:p>
        </p:txBody>
      </p:sp>
      <p:sp>
        <p:nvSpPr>
          <p:cNvPr id="8" name="!!main()">
            <a:extLst>
              <a:ext uri="{FF2B5EF4-FFF2-40B4-BE49-F238E27FC236}">
                <a16:creationId xmlns:a16="http://schemas.microsoft.com/office/drawing/2014/main" id="{2EAAA953-17F3-4432-805F-35933122D367}"/>
              </a:ext>
            </a:extLst>
          </p:cNvPr>
          <p:cNvSpPr/>
          <p:nvPr/>
        </p:nvSpPr>
        <p:spPr>
          <a:xfrm>
            <a:off x="914399" y="1064591"/>
            <a:ext cx="1705113" cy="424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r>
              <a:rPr lang="en-US" altLang="ko-KR"/>
              <a:t>. Tracking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65501E0-AAEF-48B8-A832-C6966897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558800"/>
          </a:xfrm>
        </p:spPr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구성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2F601-0345-45C4-A13E-FCF33B70D0D9}"/>
              </a:ext>
            </a:extLst>
          </p:cNvPr>
          <p:cNvSpPr txBox="1"/>
          <p:nvPr/>
        </p:nvSpPr>
        <p:spPr>
          <a:xfrm>
            <a:off x="914400" y="5600837"/>
            <a:ext cx="1036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총</a:t>
            </a:r>
            <a:r>
              <a:rPr lang="en-US" altLang="ko-KR" sz="1600" b="1" dirty="0"/>
              <a:t> 4</a:t>
            </a:r>
            <a:r>
              <a:rPr lang="ko-KR" altLang="en-US" sz="1600" b="1" dirty="0"/>
              <a:t>개의 </a:t>
            </a:r>
            <a:r>
              <a:rPr lang="en-US" altLang="ko-KR" sz="1600" b="1" dirty="0"/>
              <a:t>thread</a:t>
            </a:r>
            <a:r>
              <a:rPr lang="ko-KR" altLang="en-US" sz="1600" b="1" dirty="0"/>
              <a:t>로 코드는 구성이 된다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53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8631599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54112439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9721085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-5746298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25204"/>
            <a:ext cx="5153891" cy="180988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270364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visualizer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해주는 것이다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C4869-F68E-436B-A3C1-8BF38727A7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9564" y="2630521"/>
            <a:ext cx="4682326" cy="224578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F75F45-16C0-499B-AA3E-238579F04C49}"/>
              </a:ext>
            </a:extLst>
          </p:cNvPr>
          <p:cNvSpPr txBox="1"/>
          <p:nvPr/>
        </p:nvSpPr>
        <p:spPr>
          <a:xfrm>
            <a:off x="7468907" y="2317841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Update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Drawer: line 2053~2146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C7385B-BB85-4C0D-8D1C-C9C63E481E4C}"/>
              </a:ext>
            </a:extLst>
          </p:cNvPr>
          <p:cNvSpPr txBox="1"/>
          <p:nvPr/>
        </p:nvSpPr>
        <p:spPr>
          <a:xfrm>
            <a:off x="7389564" y="5112160"/>
            <a:ext cx="4692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구조는 위와 같이 진행된다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∵ 이 파트는 </a:t>
            </a:r>
            <a:r>
              <a:rPr lang="en-US" altLang="ko-KR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</a:t>
            </a:r>
            <a:r>
              <a:rPr lang="ko-KR" altLang="en-US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관련된 파트여서 일단 </a:t>
            </a:r>
            <a:r>
              <a:rPr lang="en-US" altLang="ko-KR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skip</a:t>
            </a:r>
            <a:r>
              <a:rPr lang="ko-KR" altLang="en-US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234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77137467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72618307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4822695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9398" y="-242521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9245" y="-2970515"/>
            <a:ext cx="5328000" cy="9392308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10350451" y="2523126"/>
            <a:ext cx="5400000" cy="323411"/>
          </a:xfrm>
          <a:prstGeom prst="triangle">
            <a:avLst>
              <a:gd name="adj" fmla="val 400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83932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83342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474025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794382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38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162279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!!text2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01739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000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80120" y="1572519"/>
            <a:ext cx="9392400" cy="306336"/>
          </a:xfrm>
          <a:prstGeom prst="triangle">
            <a:avLst>
              <a:gd name="adj" fmla="val 1507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5556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396210" y="5904963"/>
            <a:ext cx="2517951" cy="2446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3835778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3950014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3281869" y="1354924"/>
            <a:ext cx="5153891" cy="36969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5872662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mCurrentFrame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하여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해준다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13320592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!!text4">
            <a:extLst>
              <a:ext uri="{FF2B5EF4-FFF2-40B4-BE49-F238E27FC236}">
                <a16:creationId xmlns:a16="http://schemas.microsoft.com/office/drawing/2014/main" id="{47278024-6AAF-48E5-805E-202D381BC528}"/>
              </a:ext>
            </a:extLst>
          </p:cNvPr>
          <p:cNvSpPr txBox="1"/>
          <p:nvPr/>
        </p:nvSpPr>
        <p:spPr>
          <a:xfrm>
            <a:off x="2213646" y="830470"/>
            <a:ext cx="503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65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05" y="-4525531"/>
            <a:ext cx="5328000" cy="1098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378" y="-2970515"/>
            <a:ext cx="5328000" cy="9392308"/>
          </a:xfrm>
          <a:prstGeom prst="rect">
            <a:avLst/>
          </a:prstGeom>
        </p:spPr>
      </p:pic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8108013" y="1572519"/>
            <a:ext cx="9392400" cy="306336"/>
          </a:xfrm>
          <a:prstGeom prst="triangle">
            <a:avLst>
              <a:gd name="adj" fmla="val 1507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13284343" y="5904963"/>
            <a:ext cx="2517951" cy="2446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5313239"/>
            <a:ext cx="4692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 update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Tcw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받아서 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8" name="!!text4">
            <a:extLst>
              <a:ext uri="{FF2B5EF4-FFF2-40B4-BE49-F238E27FC236}">
                <a16:creationId xmlns:a16="http://schemas.microsoft.com/office/drawing/2014/main" id="{47278024-6AAF-48E5-805E-202D381BC528}"/>
              </a:ext>
            </a:extLst>
          </p:cNvPr>
          <p:cNvSpPr txBox="1"/>
          <p:nvPr/>
        </p:nvSpPr>
        <p:spPr>
          <a:xfrm>
            <a:off x="13101779" y="830470"/>
            <a:ext cx="503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9665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38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09758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69885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37161" y="548492"/>
            <a:ext cx="10990800" cy="842754"/>
          </a:xfrm>
          <a:prstGeom prst="triangle">
            <a:avLst>
              <a:gd name="adj" fmla="val 170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385951" y="5153377"/>
            <a:ext cx="4014848" cy="9962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1871511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1985747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8" name="!!text2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62528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1993192" y="857228"/>
            <a:ext cx="5327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272~333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6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492" y="-1656607"/>
            <a:ext cx="5328000" cy="8120076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304450" y="2119524"/>
            <a:ext cx="8121600" cy="566292"/>
          </a:xfrm>
          <a:prstGeom prst="triangle">
            <a:avLst>
              <a:gd name="adj" fmla="val 336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2672" y="-4525531"/>
            <a:ext cx="5328000" cy="10989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5689158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 for 1 millisecond </a:t>
            </a:r>
          </a:p>
        </p:txBody>
      </p:sp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7423506" y="548492"/>
            <a:ext cx="10990800" cy="842754"/>
          </a:xfrm>
          <a:prstGeom prst="triangle">
            <a:avLst>
              <a:gd name="adj" fmla="val 170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3646618" y="5153377"/>
            <a:ext cx="4014848" cy="9962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13253859" y="857228"/>
            <a:ext cx="5327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272~333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363049" y="5619376"/>
            <a:ext cx="2533270" cy="4165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103666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10570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!!text2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2182925" y="857228"/>
            <a:ext cx="5041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31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420" y="567635"/>
            <a:ext cx="5328000" cy="58784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203" y="-1656607"/>
            <a:ext cx="5328000" cy="8120076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8606261" y="2119524"/>
            <a:ext cx="8121600" cy="566292"/>
          </a:xfrm>
          <a:prstGeom prst="triangle">
            <a:avLst>
              <a:gd name="adj" fmla="val 336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5689158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callbacks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funciton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들을 계속 부른다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3273760" y="5619376"/>
            <a:ext cx="2533270" cy="4165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1938867" y="5731934"/>
            <a:ext cx="4944533" cy="22393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3170361" y="883262"/>
            <a:ext cx="2544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!!text2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13093636" y="857228"/>
            <a:ext cx="5041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55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17F444-9D16-4AB5-BBAE-AA282C5B52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810EFB-D407-44F0-9583-06B29AEE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206"/>
            <a:ext cx="10515600" cy="557588"/>
          </a:xfrm>
        </p:spPr>
        <p:txBody>
          <a:bodyPr/>
          <a:lstStyle/>
          <a:p>
            <a:pPr algn="ctr"/>
            <a:r>
              <a:rPr lang="en-US" altLang="ko-KR" dirty="0"/>
              <a:t>The End of Tracking Thread 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16924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1228468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 thread, Loop Closing thread, Viewer thread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310789"/>
            <a:ext cx="5169242" cy="2454917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65274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2216861" y="3860297"/>
            <a:ext cx="5169242" cy="723269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D99F30-CBA0-412B-A31E-FE9A08A29CB0}"/>
              </a:ext>
            </a:extLst>
          </p:cNvPr>
          <p:cNvSpPr/>
          <p:nvPr/>
        </p:nvSpPr>
        <p:spPr>
          <a:xfrm>
            <a:off x="2216861" y="4678157"/>
            <a:ext cx="5169242" cy="1680310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14:cNvPr>
              <p14:cNvContentPartPr/>
              <p14:nvPr/>
            </p14:nvContentPartPr>
            <p14:xfrm>
              <a:off x="10718411" y="2485598"/>
              <a:ext cx="1221480" cy="2424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82411" y="2413598"/>
                <a:ext cx="1293120" cy="25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14:cNvPr>
              <p14:cNvContentPartPr/>
              <p14:nvPr/>
            </p14:nvContentPartPr>
            <p14:xfrm>
              <a:off x="8632571" y="3941798"/>
              <a:ext cx="2270880" cy="1215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6571" y="3869798"/>
                <a:ext cx="2342520" cy="13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14:cNvPr>
              <p14:cNvContentPartPr/>
              <p14:nvPr/>
            </p14:nvContentPartPr>
            <p14:xfrm>
              <a:off x="7422971" y="3965918"/>
              <a:ext cx="1301040" cy="2869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86971" y="3894278"/>
                <a:ext cx="13726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14:cNvPr>
              <p14:cNvContentPartPr/>
              <p14:nvPr/>
            </p14:nvContentPartPr>
            <p14:xfrm>
              <a:off x="7499651" y="2697998"/>
              <a:ext cx="3249000" cy="391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63651" y="2625998"/>
                <a:ext cx="3320640" cy="534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C76D69A-4326-4687-9F79-CD3287DD4102}"/>
              </a:ext>
            </a:extLst>
          </p:cNvPr>
          <p:cNvSpPr txBox="1"/>
          <p:nvPr/>
        </p:nvSpPr>
        <p:spPr>
          <a:xfrm>
            <a:off x="7538547" y="5550539"/>
            <a:ext cx="463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Viewer</a:t>
            </a:r>
            <a:r>
              <a:rPr lang="ko-KR" altLang="en-US" sz="1200" dirty="0"/>
              <a:t>를 쓰고 싶지 않으면</a:t>
            </a:r>
            <a:r>
              <a:rPr lang="en-US" altLang="ko-KR" sz="1200" dirty="0"/>
              <a:t>, </a:t>
            </a:r>
            <a:r>
              <a:rPr lang="ko-KR" altLang="en-US" sz="1200" dirty="0"/>
              <a:t>아래의 코드에서 마지막 </a:t>
            </a:r>
            <a:r>
              <a:rPr lang="en-US" altLang="ko-KR" sz="1200" dirty="0" err="1"/>
              <a:t>arg</a:t>
            </a:r>
            <a:r>
              <a:rPr lang="ko-KR" altLang="en-US" sz="1200" dirty="0"/>
              <a:t>를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두면 됨</a:t>
            </a:r>
            <a:r>
              <a:rPr lang="en-US" altLang="ko-KR" sz="1200" dirty="0"/>
              <a:t> (ros_mono_inertial.cc</a:t>
            </a:r>
            <a:r>
              <a:rPr lang="ko-KR" altLang="en-US" sz="1200" dirty="0"/>
              <a:t>의 </a:t>
            </a:r>
            <a:r>
              <a:rPr lang="en-US" altLang="ko-KR" sz="1200" dirty="0"/>
              <a:t>line 91~92)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D4985E-76FE-45AD-99D4-750D0AE1AA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6304" y="6010312"/>
            <a:ext cx="4575003" cy="4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8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1228468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 thread</a:t>
            </a:r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310789"/>
            <a:ext cx="5169242" cy="245491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65274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14:cNvPr>
              <p14:cNvContentPartPr/>
              <p14:nvPr/>
            </p14:nvContentPartPr>
            <p14:xfrm>
              <a:off x="10718411" y="2485598"/>
              <a:ext cx="1221480" cy="2424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82411" y="2413598"/>
                <a:ext cx="1293120" cy="25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14:cNvPr>
              <p14:cNvContentPartPr/>
              <p14:nvPr/>
            </p14:nvContentPartPr>
            <p14:xfrm>
              <a:off x="7499651" y="2697998"/>
              <a:ext cx="3249000" cy="391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63651" y="2625998"/>
                <a:ext cx="3320640" cy="53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838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1935466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LocalMapping</a:t>
            </a:r>
            <a:r>
              <a:rPr lang="en-US" altLang="ko-KR" sz="1200" dirty="0"/>
              <a:t>::Run()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돌아가게됨</a:t>
            </a:r>
            <a:r>
              <a:rPr lang="en-US" altLang="ko-KR" sz="1200" dirty="0"/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978992"/>
            <a:ext cx="5169242" cy="18994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2">
            <a:extLst>
              <a:ext uri="{FF2B5EF4-FFF2-40B4-BE49-F238E27FC236}">
                <a16:creationId xmlns:a16="http://schemas.microsoft.com/office/drawing/2014/main" id="{823B5790-AB6A-449C-9957-CC1BEEDAEBC4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0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595991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5205374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116069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2512934" y="5342577"/>
            <a:ext cx="8694504" cy="330742"/>
          </a:xfrm>
          <a:prstGeom prst="triangle">
            <a:avLst>
              <a:gd name="adj" fmla="val 6199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364749" y="1268810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Run() function </a:t>
            </a:r>
            <a:r>
              <a:rPr lang="ko-KR" altLang="en-US" sz="1200" dirty="0"/>
              <a:t>으로 들어왔음</a:t>
            </a:r>
            <a:r>
              <a:rPr lang="en-US" altLang="ko-KR" sz="1200" dirty="0"/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9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9880EB1-8DD1-4313-9883-7D6A73D6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6254365"/>
            <a:ext cx="5328000" cy="210302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2335734"/>
            <a:ext cx="4497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각 </a:t>
            </a:r>
            <a:r>
              <a:rPr lang="en-US" altLang="ko-KR" sz="1200" dirty="0"/>
              <a:t>thread</a:t>
            </a:r>
            <a:r>
              <a:rPr lang="ko-KR" altLang="en-US" sz="1200" dirty="0"/>
              <a:t>에서 돌아가는 </a:t>
            </a:r>
            <a:r>
              <a:rPr lang="en-US" altLang="ko-KR" sz="1200" dirty="0"/>
              <a:t>object</a:t>
            </a:r>
            <a:r>
              <a:rPr lang="ko-KR" altLang="en-US" sz="1200" dirty="0"/>
              <a:t>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mpTracker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mpLocalMapper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mpLoopCloser</a:t>
            </a:r>
            <a:r>
              <a:rPr lang="en-US" altLang="ko-KR" sz="1200" dirty="0"/>
              <a:t>)</a:t>
            </a:r>
            <a:r>
              <a:rPr lang="ko-KR" altLang="en-US" sz="1200" dirty="0"/>
              <a:t>의 주소를 서로에게 알려줌으로써 각 </a:t>
            </a:r>
            <a:r>
              <a:rPr lang="en-US" altLang="ko-KR" sz="1200" dirty="0"/>
              <a:t>thread</a:t>
            </a:r>
            <a:r>
              <a:rPr lang="ko-KR" altLang="en-US" sz="1200" dirty="0"/>
              <a:t>에서 쉽게 다른 </a:t>
            </a:r>
            <a:r>
              <a:rPr lang="en-US" altLang="ko-KR" sz="1200" dirty="0"/>
              <a:t>thread </a:t>
            </a:r>
            <a:r>
              <a:rPr lang="ko-KR" altLang="en-US" sz="1200" dirty="0"/>
              <a:t>정보를 불러 오는 것이 가능하게 만든다</a:t>
            </a:r>
            <a:r>
              <a:rPr lang="en-US" altLang="ko-KR" sz="1200" dirty="0"/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2342306"/>
            <a:ext cx="5169242" cy="153601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2">
            <a:extLst>
              <a:ext uri="{FF2B5EF4-FFF2-40B4-BE49-F238E27FC236}">
                <a16:creationId xmlns:a16="http://schemas.microsoft.com/office/drawing/2014/main" id="{3E9AF15E-D97D-433A-81B8-AD4961CBEA64}"/>
              </a:ext>
            </a:extLst>
          </p:cNvPr>
          <p:cNvSpPr/>
          <p:nvPr/>
        </p:nvSpPr>
        <p:spPr>
          <a:xfrm rot="16200000">
            <a:off x="-8576286" y="-5954341"/>
            <a:ext cx="21030236" cy="430184"/>
          </a:xfrm>
          <a:prstGeom prst="triangle">
            <a:avLst>
              <a:gd name="adj" fmla="val 939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18DFFE-0809-41A5-8AC2-EC38DB935B24}"/>
              </a:ext>
            </a:extLst>
          </p:cNvPr>
          <p:cNvGrpSpPr/>
          <p:nvPr/>
        </p:nvGrpSpPr>
        <p:grpSpPr>
          <a:xfrm>
            <a:off x="8060755" y="4013890"/>
            <a:ext cx="3452884" cy="1138659"/>
            <a:chOff x="7186361" y="4301954"/>
            <a:chExt cx="4630449" cy="152698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BC0B9B5-DE73-49A9-8DD0-07706B4192A9}"/>
                </a:ext>
              </a:extLst>
            </p:cNvPr>
            <p:cNvSpPr/>
            <p:nvPr/>
          </p:nvSpPr>
          <p:spPr>
            <a:xfrm>
              <a:off x="8607783" y="4301954"/>
              <a:ext cx="1886310" cy="3565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mpTracker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99BFD3-4E12-4C4C-8AE1-E3F566C03552}"/>
                </a:ext>
              </a:extLst>
            </p:cNvPr>
            <p:cNvSpPr/>
            <p:nvPr/>
          </p:nvSpPr>
          <p:spPr>
            <a:xfrm>
              <a:off x="9930500" y="5472380"/>
              <a:ext cx="1886310" cy="3565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mpLoopCloser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33F081B-7A3A-49EB-AF80-C4C304CC978F}"/>
                </a:ext>
              </a:extLst>
            </p:cNvPr>
            <p:cNvSpPr/>
            <p:nvPr/>
          </p:nvSpPr>
          <p:spPr>
            <a:xfrm>
              <a:off x="7186361" y="5472380"/>
              <a:ext cx="1886310" cy="3565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mpLocalMapper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DC77E46-A485-4557-B205-F5A910A3ADE9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>
              <a:off x="8129516" y="4658513"/>
              <a:ext cx="993579" cy="813867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F9130E0-CF5C-4903-8AC5-89AC2FBA1CD3}"/>
                </a:ext>
              </a:extLst>
            </p:cNvPr>
            <p:cNvCxnSpPr>
              <a:cxnSpLocks/>
              <a:stCxn id="3" idx="2"/>
              <a:endCxn id="14" idx="0"/>
            </p:cNvCxnSpPr>
            <p:nvPr/>
          </p:nvCxnSpPr>
          <p:spPr>
            <a:xfrm>
              <a:off x="9550938" y="4658513"/>
              <a:ext cx="1322717" cy="813867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33D2559-60DF-4B62-9F67-BFE8A3341B57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>
              <a:off x="9072671" y="5650660"/>
              <a:ext cx="857829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374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595991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5205374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116069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2512934" y="5342577"/>
            <a:ext cx="8694504" cy="330742"/>
          </a:xfrm>
          <a:prstGeom prst="triangle">
            <a:avLst>
              <a:gd name="adj" fmla="val 6199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364749" y="2218371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항상 돌아가는 </a:t>
            </a:r>
            <a:r>
              <a:rPr lang="en-US" altLang="ko-KR" sz="1200" dirty="0"/>
              <a:t>function </a:t>
            </a:r>
            <a:r>
              <a:rPr lang="ko-KR" altLang="en-US" sz="1200" dirty="0"/>
              <a:t>임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178755"/>
            <a:ext cx="5071772" cy="4064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8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595991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5205374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116069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2512934" y="5342577"/>
            <a:ext cx="8694504" cy="330742"/>
          </a:xfrm>
          <a:prstGeom prst="triangle">
            <a:avLst>
              <a:gd name="adj" fmla="val 6199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364749" y="2218371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항상 돌아가는 </a:t>
            </a:r>
            <a:r>
              <a:rPr lang="en-US" altLang="ko-KR" sz="1200" dirty="0"/>
              <a:t>function </a:t>
            </a:r>
            <a:r>
              <a:rPr lang="ko-KR" altLang="en-US" sz="1200" dirty="0"/>
              <a:t>임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178755"/>
            <a:ext cx="5071772" cy="4064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7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595991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4127285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8260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803533"/>
            <a:ext cx="9772592" cy="330742"/>
          </a:xfrm>
          <a:prstGeom prst="triangle">
            <a:avLst>
              <a:gd name="adj" fmla="val 5818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364749" y="1620362"/>
            <a:ext cx="467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나름의 </a:t>
            </a:r>
            <a:r>
              <a:rPr lang="en-US" altLang="ko-KR" sz="1200" dirty="0"/>
              <a:t>mutex lock </a:t>
            </a:r>
            <a:r>
              <a:rPr lang="ko-KR" altLang="en-US" sz="1200" dirty="0"/>
              <a:t>같은 느낌의 기능을 함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528059"/>
            <a:ext cx="5071772" cy="4616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BFE384-8057-457C-B104-3BA8DF0B7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2311693"/>
            <a:ext cx="4680000" cy="2325703"/>
          </a:xfrm>
          <a:prstGeom prst="rect">
            <a:avLst/>
          </a:prstGeom>
        </p:spPr>
      </p:pic>
      <p:sp>
        <p:nvSpPr>
          <p:cNvPr id="22" name="직사각형 17">
            <a:extLst>
              <a:ext uri="{FF2B5EF4-FFF2-40B4-BE49-F238E27FC236}">
                <a16:creationId xmlns:a16="http://schemas.microsoft.com/office/drawing/2014/main" id="{14C0CBFF-5B46-4192-8668-0D095122EBB6}"/>
              </a:ext>
            </a:extLst>
          </p:cNvPr>
          <p:cNvSpPr txBox="1"/>
          <p:nvPr/>
        </p:nvSpPr>
        <p:spPr>
          <a:xfrm>
            <a:off x="7748737" y="204099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functions: line 948~958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D941B-8B6C-48B6-A524-035AF0D3C398}"/>
              </a:ext>
            </a:extLst>
          </p:cNvPr>
          <p:cNvSpPr txBox="1"/>
          <p:nvPr/>
        </p:nvSpPr>
        <p:spPr>
          <a:xfrm>
            <a:off x="7364749" y="4777655"/>
            <a:ext cx="467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044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595991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32"/>
          <a:stretch/>
        </p:blipFill>
        <p:spPr>
          <a:xfrm>
            <a:off x="1990208" y="4187825"/>
            <a:ext cx="5328000" cy="2267481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404"/>
          <a:stretch/>
        </p:blipFill>
        <p:spPr>
          <a:xfrm>
            <a:off x="1990208" y="82608"/>
            <a:ext cx="5328000" cy="2807747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1313490" y="3065045"/>
            <a:ext cx="6295616" cy="330742"/>
          </a:xfrm>
          <a:prstGeom prst="triangle">
            <a:avLst>
              <a:gd name="adj" fmla="val 3460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364749" y="1585706"/>
            <a:ext cx="467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en-US" altLang="ko-KR" sz="1200" b="1" dirty="0"/>
              <a:t>false:</a:t>
            </a:r>
            <a:r>
              <a:rPr lang="en-US" altLang="ko-KR" sz="1200" dirty="0"/>
              <a:t> </a:t>
            </a:r>
            <a:r>
              <a:rPr lang="ko-KR" altLang="en-US" sz="1200" dirty="0"/>
              <a:t>여기서는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을 못 받게 설정함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en-US" altLang="ko-KR" sz="1200" b="1" dirty="0"/>
              <a:t>true: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여기서부터는</a:t>
            </a:r>
            <a:r>
              <a:rPr lang="ko-KR" altLang="en-US" sz="1200" dirty="0"/>
              <a:t>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을 받을 수 </a:t>
            </a:r>
            <a:r>
              <a:rPr lang="ko-KR" altLang="en-US" sz="1200" dirty="0" err="1"/>
              <a:t>있게됨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528059"/>
            <a:ext cx="5071772" cy="4616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A5DC800-12CA-4B80-8AF9-4610402AE99C}"/>
              </a:ext>
            </a:extLst>
          </p:cNvPr>
          <p:cNvSpPr/>
          <p:nvPr/>
        </p:nvSpPr>
        <p:spPr>
          <a:xfrm>
            <a:off x="4465271" y="3210156"/>
            <a:ext cx="107788" cy="1077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9B1FEE-0A8C-4346-BAF9-C1F90CF50596}"/>
              </a:ext>
            </a:extLst>
          </p:cNvPr>
          <p:cNvSpPr/>
          <p:nvPr/>
        </p:nvSpPr>
        <p:spPr>
          <a:xfrm>
            <a:off x="4465271" y="3489153"/>
            <a:ext cx="107788" cy="1077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5129F90-6248-406F-8570-E14699277CE2}"/>
              </a:ext>
            </a:extLst>
          </p:cNvPr>
          <p:cNvSpPr/>
          <p:nvPr/>
        </p:nvSpPr>
        <p:spPr>
          <a:xfrm>
            <a:off x="4465271" y="3768150"/>
            <a:ext cx="107788" cy="1077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98D029-C3E8-48D1-8F93-95B5FC59B710}"/>
              </a:ext>
            </a:extLst>
          </p:cNvPr>
          <p:cNvSpPr/>
          <p:nvPr/>
        </p:nvSpPr>
        <p:spPr>
          <a:xfrm flipV="1">
            <a:off x="2102317" y="4236018"/>
            <a:ext cx="5071772" cy="4616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5CD5D3-AAEC-4D9B-9ED6-392BF07FA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89" y="2807964"/>
            <a:ext cx="4680000" cy="169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E4442A-ECFF-4962-928C-0D952AFB3CD0}"/>
              </a:ext>
            </a:extLst>
          </p:cNvPr>
          <p:cNvSpPr txBox="1"/>
          <p:nvPr/>
        </p:nvSpPr>
        <p:spPr>
          <a:xfrm>
            <a:off x="7503047" y="2530965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NeedNewKeyFrame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2934~3071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EF9AEC-25CF-4D45-BA6A-A4F8747C705C}"/>
              </a:ext>
            </a:extLst>
          </p:cNvPr>
          <p:cNvSpPr txBox="1"/>
          <p:nvPr/>
        </p:nvSpPr>
        <p:spPr>
          <a:xfrm>
            <a:off x="7448241" y="4697625"/>
            <a:ext cx="46710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↑전체에서 유일하게 쓰이는 곳임</a:t>
            </a:r>
            <a:r>
              <a:rPr lang="en-US" altLang="ko-KR" sz="1200" dirty="0"/>
              <a:t>. Tracking </a:t>
            </a:r>
            <a:r>
              <a:rPr lang="ko-KR" altLang="en-US" sz="1200" dirty="0"/>
              <a:t>코드의 마지막 파트에서 쓰임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즉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SetAcceptKeyFrames</a:t>
            </a:r>
            <a:r>
              <a:rPr lang="en-US" altLang="ko-KR" sz="1200" b="1" dirty="0"/>
              <a:t>(false)</a:t>
            </a:r>
            <a:r>
              <a:rPr lang="ko-KR" altLang="en-US" sz="1200" b="1" dirty="0"/>
              <a:t>부터 </a:t>
            </a:r>
            <a:r>
              <a:rPr lang="en-US" altLang="ko-KR" sz="1200" b="1" dirty="0" err="1"/>
              <a:t>SetAcceptKeyFrames</a:t>
            </a:r>
            <a:r>
              <a:rPr lang="en-US" altLang="ko-KR" sz="1200" b="1" dirty="0"/>
              <a:t>(true)</a:t>
            </a:r>
            <a:r>
              <a:rPr lang="ko-KR" altLang="en-US" sz="1200" b="1" dirty="0"/>
              <a:t>까지 이 파트의 </a:t>
            </a:r>
            <a:r>
              <a:rPr lang="en-US" altLang="ko-KR" sz="1200" b="1" dirty="0"/>
              <a:t>Local Mapping Thread</a:t>
            </a:r>
            <a:r>
              <a:rPr lang="ko-KR" altLang="en-US" sz="1200" b="1" dirty="0"/>
              <a:t>가 실행되고 있으면</a:t>
            </a:r>
            <a:r>
              <a:rPr lang="en-US" altLang="ko-KR" sz="1200" b="1" dirty="0"/>
              <a:t>, Tracking</a:t>
            </a:r>
            <a:r>
              <a:rPr lang="ko-KR" altLang="en-US" sz="1200" b="1" dirty="0"/>
              <a:t>에서 새로운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KeyFrame</a:t>
            </a:r>
            <a:r>
              <a:rPr lang="ko-KR" altLang="en-US" sz="1200" b="1" dirty="0"/>
              <a:t>을 받지 않는다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830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4127285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8260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803533"/>
            <a:ext cx="9772592" cy="330742"/>
          </a:xfrm>
          <a:prstGeom prst="triangle">
            <a:avLst>
              <a:gd name="adj" fmla="val 5818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277532"/>
            <a:ext cx="5071772" cy="4318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7503047" y="3319205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CE33EE-67E5-4C7F-ACE8-BDE088CAA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424" y="3640655"/>
            <a:ext cx="4080730" cy="12539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2373946"/>
            <a:ext cx="467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CheckNewKeyFrames</a:t>
            </a:r>
            <a:r>
              <a:rPr lang="en-US" altLang="ko-KR" sz="1200" dirty="0"/>
              <a:t>() </a:t>
            </a:r>
            <a:r>
              <a:rPr lang="ko-KR" altLang="en-US" sz="1200" dirty="0"/>
              <a:t>랑 </a:t>
            </a:r>
            <a:r>
              <a:rPr lang="en-US" altLang="ko-KR" sz="1200" dirty="0" err="1"/>
              <a:t>BadImu</a:t>
            </a:r>
            <a:r>
              <a:rPr lang="ko-KR" altLang="en-US" sz="1200" dirty="0"/>
              <a:t>가 아니면 진행한다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>
                <a:highlight>
                  <a:srgbClr val="FF00FF"/>
                </a:highlight>
              </a:rPr>
              <a:t>Q. </a:t>
            </a:r>
            <a:r>
              <a:rPr lang="en-US" altLang="ko-KR" sz="1200" dirty="0" err="1">
                <a:highlight>
                  <a:srgbClr val="FF00FF"/>
                </a:highlight>
              </a:rPr>
              <a:t>mbBadImu</a:t>
            </a:r>
            <a:r>
              <a:rPr lang="ko-KR" altLang="en-US" sz="1200" dirty="0">
                <a:highlight>
                  <a:srgbClr val="FF00FF"/>
                </a:highlight>
              </a:rPr>
              <a:t>는 왜 </a:t>
            </a:r>
            <a:r>
              <a:rPr lang="ko-KR" altLang="en-US" sz="1200" dirty="0" err="1">
                <a:highlight>
                  <a:srgbClr val="FF00FF"/>
                </a:highlight>
              </a:rPr>
              <a:t>필수인거지</a:t>
            </a:r>
            <a:r>
              <a:rPr lang="en-US" altLang="ko-KR" sz="1200" dirty="0">
                <a:highlight>
                  <a:srgbClr val="FF00FF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878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4127285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8260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803533"/>
            <a:ext cx="9772592" cy="330742"/>
          </a:xfrm>
          <a:prstGeom prst="triangle">
            <a:avLst>
              <a:gd name="adj" fmla="val 5818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844798"/>
            <a:ext cx="5071772" cy="368280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399061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ProcessNewKeyFrame</a:t>
            </a:r>
            <a:r>
              <a:rPr lang="en-US" altLang="ko-KR" sz="1200" dirty="0"/>
              <a:t>()</a:t>
            </a:r>
            <a:r>
              <a:rPr lang="ko-KR" altLang="en-US" sz="1200" dirty="0"/>
              <a:t>을 진행한다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5681" y="0"/>
            <a:ext cx="3498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2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3" name="!!shade4">
            <a:extLst>
              <a:ext uri="{FF2B5EF4-FFF2-40B4-BE49-F238E27FC236}">
                <a16:creationId xmlns:a16="http://schemas.microsoft.com/office/drawing/2014/main" id="{AB9B0C97-0381-4A37-8392-EC2950685DB0}"/>
              </a:ext>
            </a:extLst>
          </p:cNvPr>
          <p:cNvSpPr/>
          <p:nvPr/>
        </p:nvSpPr>
        <p:spPr>
          <a:xfrm rot="16200000">
            <a:off x="-3415185" y="6142708"/>
            <a:ext cx="10445539" cy="537117"/>
          </a:xfrm>
          <a:prstGeom prst="triangle">
            <a:avLst>
              <a:gd name="adj" fmla="val 816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1188498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1274638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ProcessNewKeyFrame</a:t>
            </a:r>
            <a:r>
              <a:rPr lang="en-US" altLang="ko-KR" sz="1200" dirty="0"/>
              <a:t>()</a:t>
            </a:r>
            <a:r>
              <a:rPr lang="ko-KR" altLang="en-US" sz="1200" dirty="0"/>
              <a:t>을 진행한다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DCF1B4-6FD3-4149-8E56-357F7034F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958" y="1864718"/>
            <a:ext cx="4500000" cy="1794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D43F36-C479-4AA3-A8D4-08A914217556}"/>
              </a:ext>
            </a:extLst>
          </p:cNvPr>
          <p:cNvSpPr/>
          <p:nvPr/>
        </p:nvSpPr>
        <p:spPr>
          <a:xfrm>
            <a:off x="7541958" y="593088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FE0CB-74F0-4B32-9593-D21F0FC5F60C}"/>
              </a:ext>
            </a:extLst>
          </p:cNvPr>
          <p:cNvSpPr txBox="1"/>
          <p:nvPr/>
        </p:nvSpPr>
        <p:spPr>
          <a:xfrm>
            <a:off x="7520903" y="4084304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</a:rPr>
              <a:t>↑ 설명인데 실제 </a:t>
            </a:r>
            <a:r>
              <a:rPr lang="ko-KR" altLang="en-US" sz="1200" dirty="0" err="1">
                <a:highlight>
                  <a:srgbClr val="00FFFF"/>
                </a:highlight>
              </a:rPr>
              <a:t>코드랑</a:t>
            </a:r>
            <a:r>
              <a:rPr lang="ko-KR" altLang="en-US" sz="1200" dirty="0">
                <a:highlight>
                  <a:srgbClr val="00FFFF"/>
                </a:highlight>
              </a:rPr>
              <a:t> 살짝 다른 것 </a:t>
            </a:r>
            <a:r>
              <a:rPr lang="ko-KR" altLang="en-US" sz="1200" dirty="0" err="1">
                <a:highlight>
                  <a:srgbClr val="00FFFF"/>
                </a:highlight>
              </a:rPr>
              <a:t>같기도함</a:t>
            </a:r>
            <a:r>
              <a:rPr lang="en-US" altLang="ko-KR" sz="1200" dirty="0">
                <a:highlight>
                  <a:srgbClr val="00FFFF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397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43958385-E9C6-454D-9FA8-F36BD63FD556}"/>
              </a:ext>
            </a:extLst>
          </p:cNvPr>
          <p:cNvSpPr/>
          <p:nvPr/>
        </p:nvSpPr>
        <p:spPr>
          <a:xfrm rot="16200000">
            <a:off x="-3415185" y="6142708"/>
            <a:ext cx="10445539" cy="537117"/>
          </a:xfrm>
          <a:prstGeom prst="triangle">
            <a:avLst>
              <a:gd name="adj" fmla="val 816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1188498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2120843"/>
            <a:ext cx="467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mlNewKeyFrames</a:t>
            </a:r>
            <a:r>
              <a:rPr lang="en-US" altLang="ko-KR" sz="1200" dirty="0"/>
              <a:t> (member variable of list of new Key Frames)</a:t>
            </a:r>
            <a:r>
              <a:rPr lang="ko-KR" altLang="en-US" sz="1200" dirty="0"/>
              <a:t>에서 가장 앞에 있는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을 가져온다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330883" y="1802012"/>
            <a:ext cx="4843206" cy="11343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8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6142708"/>
            <a:ext cx="10445539" cy="537117"/>
          </a:xfrm>
          <a:prstGeom prst="triangle">
            <a:avLst>
              <a:gd name="adj" fmla="val 816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1188498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3152001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Compute Bags of Words structure!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330883" y="3008297"/>
            <a:ext cx="4843206" cy="56718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04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3710314"/>
            <a:ext cx="10445539" cy="537117"/>
          </a:xfrm>
          <a:prstGeom prst="triangle">
            <a:avLst>
              <a:gd name="adj" fmla="val 5758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1243896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428829" y="1312534"/>
            <a:ext cx="4763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 Points</a:t>
            </a:r>
            <a:r>
              <a:rPr lang="ko-KR" altLang="en-US" sz="1200" dirty="0"/>
              <a:t>에 있는 점과 </a:t>
            </a:r>
            <a:r>
              <a:rPr lang="en-US" altLang="ko-KR" sz="1200" dirty="0"/>
              <a:t>keyframe</a:t>
            </a:r>
            <a:r>
              <a:rPr lang="ko-KR" altLang="en-US" sz="1200" dirty="0"/>
              <a:t>에 있는 점들을 </a:t>
            </a:r>
            <a:r>
              <a:rPr lang="en-US" altLang="ko-KR" sz="1200" dirty="0"/>
              <a:t>matching</a:t>
            </a:r>
            <a:r>
              <a:rPr lang="ko-KR" altLang="en-US" sz="1200" dirty="0"/>
              <a:t>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</a:t>
            </a:r>
            <a:r>
              <a:rPr lang="en-US" altLang="ko-KR" sz="1200" dirty="0"/>
              <a:t>normal</a:t>
            </a:r>
            <a:r>
              <a:rPr lang="ko-KR" altLang="en-US" sz="1200" dirty="0"/>
              <a:t>과 </a:t>
            </a:r>
            <a:r>
              <a:rPr lang="en-US" altLang="ko-KR" sz="1200" dirty="0"/>
              <a:t>descriptor</a:t>
            </a:r>
            <a:r>
              <a:rPr lang="ko-KR" altLang="en-US" sz="1200" dirty="0"/>
              <a:t>을 </a:t>
            </a:r>
            <a:r>
              <a:rPr lang="en-US" altLang="ko-KR" sz="1200" dirty="0"/>
              <a:t>update</a:t>
            </a:r>
            <a:r>
              <a:rPr lang="ko-KR" altLang="en-US" sz="1200" dirty="0"/>
              <a:t>도 한다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1268826"/>
            <a:ext cx="5143446" cy="613195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68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FC44DB3-0DC6-4B8B-8943-98D6F46F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9124C79-9859-4ABC-8BBF-5E7F64DC1A51}"/>
              </a:ext>
            </a:extLst>
          </p:cNvPr>
          <p:cNvSpPr/>
          <p:nvPr/>
        </p:nvSpPr>
        <p:spPr>
          <a:xfrm>
            <a:off x="2040508" y="4234167"/>
            <a:ext cx="5486400" cy="1919775"/>
          </a:xfrm>
          <a:prstGeom prst="wedgeRoundRectCallout">
            <a:avLst>
              <a:gd name="adj1" fmla="val 59955"/>
              <a:gd name="adj2" fmla="val -5411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7823274"/>
            <a:ext cx="5328000" cy="210302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2">
            <a:extLst>
              <a:ext uri="{FF2B5EF4-FFF2-40B4-BE49-F238E27FC236}">
                <a16:creationId xmlns:a16="http://schemas.microsoft.com/office/drawing/2014/main" id="{3E9AF15E-D97D-433A-81B8-AD4961CBEA64}"/>
              </a:ext>
            </a:extLst>
          </p:cNvPr>
          <p:cNvSpPr/>
          <p:nvPr/>
        </p:nvSpPr>
        <p:spPr>
          <a:xfrm rot="16200000">
            <a:off x="-8576286" y="-7523250"/>
            <a:ext cx="21030236" cy="430184"/>
          </a:xfrm>
          <a:prstGeom prst="triangle">
            <a:avLst>
              <a:gd name="adj" fmla="val 20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4B7CD5-6C50-45D0-8E3A-8B9206727640}"/>
              </a:ext>
            </a:extLst>
          </p:cNvPr>
          <p:cNvSpPr/>
          <p:nvPr/>
        </p:nvSpPr>
        <p:spPr>
          <a:xfrm>
            <a:off x="2216861" y="2435820"/>
            <a:ext cx="5169242" cy="36967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DC221-44EE-4C63-BD32-BEB8B69B916A}"/>
              </a:ext>
            </a:extLst>
          </p:cNvPr>
          <p:cNvSpPr txBox="1"/>
          <p:nvPr/>
        </p:nvSpPr>
        <p:spPr>
          <a:xfrm>
            <a:off x="7561070" y="1346523"/>
            <a:ext cx="449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message</a:t>
            </a:r>
            <a:r>
              <a:rPr lang="ko-KR" altLang="en-US" sz="1200" dirty="0"/>
              <a:t>의 </a:t>
            </a:r>
            <a:r>
              <a:rPr lang="en-US" altLang="ko-KR" sz="1200" dirty="0"/>
              <a:t>verbosity</a:t>
            </a:r>
            <a:r>
              <a:rPr lang="ko-KR" altLang="en-US" sz="1200" dirty="0"/>
              <a:t> </a:t>
            </a:r>
            <a:r>
              <a:rPr lang="en-US" altLang="ko-KR" sz="1200" dirty="0"/>
              <a:t>level</a:t>
            </a:r>
            <a:r>
              <a:rPr lang="ko-KR" altLang="en-US" sz="1200" dirty="0"/>
              <a:t>에 따라 </a:t>
            </a:r>
            <a:r>
              <a:rPr lang="en-US" altLang="ko-KR" sz="1200" dirty="0"/>
              <a:t>print</a:t>
            </a:r>
            <a:r>
              <a:rPr lang="ko-KR" altLang="en-US" sz="1200" dirty="0"/>
              <a:t>됨</a:t>
            </a:r>
            <a:r>
              <a:rPr lang="en-US" altLang="ko-KR" sz="1200" dirty="0"/>
              <a:t>. </a:t>
            </a:r>
            <a:r>
              <a:rPr lang="ko-KR" altLang="en-US" sz="1200" dirty="0"/>
              <a:t>이 부분을 수정하면 </a:t>
            </a:r>
            <a:r>
              <a:rPr lang="en-US" altLang="ko-KR" sz="1200" dirty="0"/>
              <a:t>debugging</a:t>
            </a:r>
            <a:r>
              <a:rPr lang="ko-KR" altLang="en-US" sz="1200" dirty="0"/>
              <a:t>할 때 더 많은 </a:t>
            </a:r>
            <a:r>
              <a:rPr lang="en-US" altLang="ko-KR" sz="1200" dirty="0"/>
              <a:t>message</a:t>
            </a:r>
            <a:r>
              <a:rPr lang="ko-KR" altLang="en-US" sz="1200" dirty="0"/>
              <a:t>를 볼 수 있음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AB084F-0058-4377-BD40-4675FA219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383" y="1940482"/>
            <a:ext cx="3495656" cy="4167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FFFB76-086F-4E88-9EB9-896F35AC74CD}"/>
              </a:ext>
            </a:extLst>
          </p:cNvPr>
          <p:cNvSpPr txBox="1"/>
          <p:nvPr/>
        </p:nvSpPr>
        <p:spPr>
          <a:xfrm>
            <a:off x="2352321" y="5400657"/>
            <a:ext cx="490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Message</a:t>
            </a:r>
            <a:r>
              <a:rPr lang="ko-KR" altLang="en-US" sz="1200" dirty="0"/>
              <a:t>가 </a:t>
            </a:r>
            <a:r>
              <a:rPr lang="en-US" altLang="ko-KR" sz="1200" dirty="0"/>
              <a:t>VERBOSITY_QUIET</a:t>
            </a:r>
            <a:r>
              <a:rPr lang="ko-KR" altLang="en-US" sz="1200" dirty="0"/>
              <a:t>으로 설정 돼있기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현재의 </a:t>
            </a:r>
            <a:r>
              <a:rPr lang="en-US" altLang="ko-KR" sz="1200" dirty="0"/>
              <a:t>setting</a:t>
            </a:r>
            <a:r>
              <a:rPr lang="ko-KR" altLang="en-US" sz="1200" dirty="0"/>
              <a:t>으로도 이 </a:t>
            </a:r>
            <a:r>
              <a:rPr lang="en-US" altLang="ko-KR" sz="1200" dirty="0"/>
              <a:t>message</a:t>
            </a:r>
            <a:r>
              <a:rPr lang="ko-KR" altLang="en-US" sz="1200" dirty="0"/>
              <a:t>는 </a:t>
            </a:r>
            <a:r>
              <a:rPr lang="en-US" altLang="ko-KR" sz="1200" dirty="0"/>
              <a:t>print</a:t>
            </a:r>
            <a:r>
              <a:rPr lang="ko-KR" altLang="en-US" sz="1200" dirty="0"/>
              <a:t>됨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9891A2-F213-4DC4-945A-BC7335246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683" y="4896321"/>
            <a:ext cx="5057714" cy="3811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6CFCB9-A8FA-4A9E-B4D4-FC58E4CBC01F}"/>
              </a:ext>
            </a:extLst>
          </p:cNvPr>
          <p:cNvSpPr txBox="1"/>
          <p:nvPr/>
        </p:nvSpPr>
        <p:spPr>
          <a:xfrm>
            <a:off x="2440104" y="4387934"/>
            <a:ext cx="47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Usage</a:t>
            </a:r>
          </a:p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100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66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3710314"/>
            <a:ext cx="10445539" cy="537117"/>
          </a:xfrm>
          <a:prstGeom prst="triangle">
            <a:avLst>
              <a:gd name="adj" fmla="val 5758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1243896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7517328" y="2486504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KeyFrame.cc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GetMapPointMatches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394~398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1759367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이전에 </a:t>
            </a:r>
            <a:r>
              <a:rPr lang="en-US" altLang="ko-KR" sz="1200" dirty="0"/>
              <a:t>Tracking</a:t>
            </a:r>
            <a:r>
              <a:rPr lang="ko-KR" altLang="en-US" sz="1200" dirty="0"/>
              <a:t>에서 이미 계산된 </a:t>
            </a:r>
            <a:r>
              <a:rPr lang="en-US" altLang="ko-KR" sz="1200" dirty="0" err="1"/>
              <a:t>MapPoints</a:t>
            </a:r>
            <a:r>
              <a:rPr lang="ko-KR" altLang="en-US" sz="1200" dirty="0"/>
              <a:t>를 가져옴</a:t>
            </a:r>
            <a:endParaRPr lang="en-US" altLang="ko-KR" sz="1200" dirty="0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1662134"/>
            <a:ext cx="5143446" cy="4714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34828-B080-4B00-96E3-30F7A2C87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070" y="2866690"/>
            <a:ext cx="4680000" cy="12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5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3710314"/>
            <a:ext cx="10445539" cy="537117"/>
          </a:xfrm>
          <a:prstGeom prst="triangle">
            <a:avLst>
              <a:gd name="adj" fmla="val 5758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1243896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7517328" y="13342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KeyFrame.h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protected: line 311~312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2472001"/>
            <a:ext cx="467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↑ </a:t>
            </a:r>
            <a:r>
              <a:rPr lang="en-US" altLang="ko-KR" sz="1200" dirty="0"/>
              <a:t>data </a:t>
            </a:r>
            <a:r>
              <a:rPr lang="ko-KR" altLang="en-US" sz="1200" dirty="0"/>
              <a:t>구조 참고하기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※ MapPoint </a:t>
            </a:r>
            <a:r>
              <a:rPr lang="ko-KR" altLang="en-US" sz="1200" dirty="0" err="1"/>
              <a:t>클라스는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MapPoint.h</a:t>
            </a:r>
            <a:r>
              <a:rPr lang="ko-KR" altLang="en-US" sz="1200" dirty="0"/>
              <a:t>랑 </a:t>
            </a:r>
            <a:r>
              <a:rPr lang="en-US" altLang="ko-KR" sz="1200" dirty="0"/>
              <a:t>MapPoint.cc </a:t>
            </a:r>
            <a:r>
              <a:rPr lang="ko-KR" altLang="en-US" sz="1200" dirty="0"/>
              <a:t>참고하기</a:t>
            </a:r>
            <a:endParaRPr lang="en-US" altLang="ko-KR" sz="1200" dirty="0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2709332"/>
            <a:ext cx="5143446" cy="25280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AB3A41-9AD3-42DC-8313-7998A118F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070" y="1654623"/>
            <a:ext cx="4680000" cy="7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1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3710314"/>
            <a:ext cx="10445539" cy="537117"/>
          </a:xfrm>
          <a:prstGeom prst="triangle">
            <a:avLst>
              <a:gd name="adj" fmla="val 5758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1243896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7517328" y="13342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KeyFrame.h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protected: line 311~312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2472001"/>
            <a:ext cx="467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↑ </a:t>
            </a:r>
            <a:r>
              <a:rPr lang="en-US" altLang="ko-KR" sz="1200" dirty="0"/>
              <a:t>data </a:t>
            </a:r>
            <a:r>
              <a:rPr lang="ko-KR" altLang="en-US" sz="1200" dirty="0"/>
              <a:t>구조 참고하기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※ MapPoint </a:t>
            </a:r>
            <a:r>
              <a:rPr lang="ko-KR" altLang="en-US" sz="1200" dirty="0" err="1"/>
              <a:t>클라스는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MapPoint.h</a:t>
            </a:r>
            <a:r>
              <a:rPr lang="ko-KR" altLang="en-US" sz="1200" dirty="0"/>
              <a:t>랑 </a:t>
            </a:r>
            <a:r>
              <a:rPr lang="en-US" altLang="ko-KR" sz="1200" dirty="0"/>
              <a:t>MapPoint.cc </a:t>
            </a:r>
            <a:r>
              <a:rPr lang="ko-KR" altLang="en-US" sz="1200" dirty="0"/>
              <a:t>참고하기</a:t>
            </a:r>
            <a:endParaRPr lang="en-US" altLang="ko-KR" sz="1200" dirty="0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3366420"/>
            <a:ext cx="5143446" cy="20906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AB3A41-9AD3-42DC-8313-7998A118F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070" y="1654623"/>
            <a:ext cx="4680000" cy="7053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0BCAED-20E2-42C5-9FC3-A2E07F5A8F83}"/>
              </a:ext>
            </a:extLst>
          </p:cNvPr>
          <p:cNvSpPr txBox="1"/>
          <p:nvPr/>
        </p:nvSpPr>
        <p:spPr>
          <a:xfrm>
            <a:off x="7520903" y="3366420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 Points</a:t>
            </a:r>
            <a:r>
              <a:rPr lang="ko-KR" altLang="en-US" sz="1200" dirty="0"/>
              <a:t>가 멀쩡히 </a:t>
            </a:r>
            <a:r>
              <a:rPr lang="en-US" altLang="ko-KR" sz="1200" dirty="0"/>
              <a:t>pointer</a:t>
            </a:r>
            <a:r>
              <a:rPr lang="ko-KR" altLang="en-US" sz="1200" dirty="0"/>
              <a:t>에 존재한다면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6725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2686443"/>
            <a:ext cx="10445539" cy="537117"/>
          </a:xfrm>
          <a:prstGeom prst="triangle">
            <a:avLst>
              <a:gd name="adj" fmla="val 481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2267767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2723880"/>
            <a:ext cx="5143446" cy="149043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BCAED-20E2-42C5-9FC3-A2E07F5A8F83}"/>
              </a:ext>
            </a:extLst>
          </p:cNvPr>
          <p:cNvSpPr txBox="1"/>
          <p:nvPr/>
        </p:nvSpPr>
        <p:spPr>
          <a:xfrm>
            <a:off x="7520903" y="2764759"/>
            <a:ext cx="46710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 </a:t>
            </a:r>
            <a:r>
              <a:rPr lang="en-US" altLang="ko-KR" sz="1200" dirty="0"/>
              <a:t>Map Point</a:t>
            </a:r>
            <a:r>
              <a:rPr lang="ko-KR" altLang="en-US" sz="1200" dirty="0"/>
              <a:t>가 </a:t>
            </a:r>
            <a:r>
              <a:rPr lang="en-US" altLang="ko-KR" sz="1200" dirty="0"/>
              <a:t>current Key Frame</a:t>
            </a:r>
            <a:r>
              <a:rPr lang="ko-KR" altLang="en-US" sz="1200" dirty="0"/>
              <a:t>에 있는지 확인했는데 존재한다는 것을 </a:t>
            </a:r>
            <a:r>
              <a:rPr lang="ko-KR" altLang="en-US" sz="1200" dirty="0" err="1"/>
              <a:t>확인했어</a:t>
            </a:r>
            <a:r>
              <a:rPr lang="ko-KR" altLang="en-US" sz="1200" dirty="0"/>
              <a:t> </a:t>
            </a:r>
            <a:r>
              <a:rPr lang="en-US" altLang="ko-KR" sz="1200" dirty="0"/>
              <a:t>(=true)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그렇다면 </a:t>
            </a:r>
            <a:r>
              <a:rPr lang="en-US" altLang="ko-KR" sz="1200" dirty="0"/>
              <a:t>Map Point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currentKeyFrame</a:t>
            </a:r>
            <a:r>
              <a:rPr lang="ko-KR" altLang="en-US" sz="1200" dirty="0"/>
              <a:t>을 추가하고</a:t>
            </a:r>
            <a:r>
              <a:rPr lang="en-US" altLang="ko-KR" sz="1200" dirty="0"/>
              <a:t>, Normal</a:t>
            </a:r>
            <a:r>
              <a:rPr lang="ko-KR" altLang="en-US" sz="1200" dirty="0"/>
              <a:t>이랑 </a:t>
            </a:r>
            <a:r>
              <a:rPr lang="en-US" altLang="ko-KR" sz="1200" dirty="0"/>
              <a:t>depth</a:t>
            </a:r>
            <a:r>
              <a:rPr lang="ko-KR" altLang="en-US" sz="1200" dirty="0"/>
              <a:t>를 </a:t>
            </a:r>
            <a:r>
              <a:rPr lang="en-US" altLang="ko-KR" sz="1200" dirty="0" err="1"/>
              <a:t>updat</a:t>
            </a:r>
            <a:r>
              <a:rPr lang="ko-KR" altLang="en-US" sz="1200" dirty="0"/>
              <a:t>하고</a:t>
            </a:r>
            <a:r>
              <a:rPr lang="en-US" altLang="ko-KR" sz="1200" dirty="0"/>
              <a:t>, distinctive descriptors</a:t>
            </a:r>
            <a:r>
              <a:rPr lang="ko-KR" altLang="en-US" sz="1200" dirty="0"/>
              <a:t>들을 계산한다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>
                <a:highlight>
                  <a:srgbClr val="FF00FF"/>
                </a:highlight>
              </a:rPr>
              <a:t>각각의 자세한 </a:t>
            </a:r>
            <a:r>
              <a:rPr lang="en-US" altLang="ko-KR" sz="1200" dirty="0">
                <a:highlight>
                  <a:srgbClr val="FF00FF"/>
                </a:highlight>
              </a:rPr>
              <a:t>function</a:t>
            </a:r>
            <a:r>
              <a:rPr lang="ko-KR" altLang="en-US" sz="1200" dirty="0">
                <a:highlight>
                  <a:srgbClr val="FF00FF"/>
                </a:highlight>
              </a:rPr>
              <a:t>은 일단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  <a:r>
              <a:rPr lang="ko-KR" altLang="en-US" sz="1200" dirty="0">
                <a:highlight>
                  <a:srgbClr val="FF00FF"/>
                </a:highlight>
              </a:rPr>
              <a:t>함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16308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2686443"/>
            <a:ext cx="10445539" cy="537117"/>
          </a:xfrm>
          <a:prstGeom prst="triangle">
            <a:avLst>
              <a:gd name="adj" fmla="val 4870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2267767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4267613"/>
            <a:ext cx="5143446" cy="144629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BCAED-20E2-42C5-9FC3-A2E07F5A8F83}"/>
              </a:ext>
            </a:extLst>
          </p:cNvPr>
          <p:cNvSpPr txBox="1"/>
          <p:nvPr/>
        </p:nvSpPr>
        <p:spPr>
          <a:xfrm>
            <a:off x="7520903" y="4870404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설명에 나와있듯이 이런 경우는 </a:t>
            </a:r>
            <a:r>
              <a:rPr lang="en-US" altLang="ko-KR" sz="1200" dirty="0"/>
              <a:t>stereo</a:t>
            </a:r>
            <a:r>
              <a:rPr lang="ko-KR" altLang="en-US" sz="1200" dirty="0"/>
              <a:t>의 경우이다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6931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-2287817"/>
            <a:ext cx="10445539" cy="537117"/>
          </a:xfrm>
          <a:prstGeom prst="triangle">
            <a:avLst>
              <a:gd name="adj" fmla="val 6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7242027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1397357"/>
            <a:ext cx="5143446" cy="6761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BCAED-20E2-42C5-9FC3-A2E07F5A8F83}"/>
              </a:ext>
            </a:extLst>
          </p:cNvPr>
          <p:cNvSpPr txBox="1"/>
          <p:nvPr/>
        </p:nvSpPr>
        <p:spPr>
          <a:xfrm>
            <a:off x="7520903" y="1422304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Covisibility</a:t>
            </a:r>
            <a:r>
              <a:rPr lang="en-US" altLang="ko-KR" sz="1200" dirty="0"/>
              <a:t> Graph</a:t>
            </a:r>
            <a:r>
              <a:rPr lang="ko-KR" altLang="en-US" sz="1200" dirty="0"/>
              <a:t>를 </a:t>
            </a:r>
            <a:r>
              <a:rPr lang="en-US" altLang="ko-KR" sz="1200" dirty="0"/>
              <a:t>update</a:t>
            </a:r>
            <a:r>
              <a:rPr lang="ko-KR" altLang="en-US" sz="1200" dirty="0"/>
              <a:t> 함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C2B33C-FC6F-4173-A2F2-57FAADF6D3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18" t="19041" r="22009" b="36916"/>
          <a:stretch/>
        </p:blipFill>
        <p:spPr>
          <a:xfrm>
            <a:off x="7767455" y="1800718"/>
            <a:ext cx="4061231" cy="2647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AEAA55A-523A-4470-9CD1-18508E6D3418}"/>
                  </a:ext>
                </a:extLst>
              </p14:cNvPr>
              <p14:cNvContentPartPr/>
              <p14:nvPr/>
            </p14:nvContentPartPr>
            <p14:xfrm>
              <a:off x="9360106" y="3444226"/>
              <a:ext cx="1091880" cy="597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AEAA55A-523A-4470-9CD1-18508E6D34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24106" y="3372586"/>
                <a:ext cx="116352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B18DD78-AF21-417E-A42D-0A793888B52D}"/>
                  </a:ext>
                </a:extLst>
              </p14:cNvPr>
              <p14:cNvContentPartPr/>
              <p14:nvPr/>
            </p14:nvContentPartPr>
            <p14:xfrm>
              <a:off x="7237546" y="1677706"/>
              <a:ext cx="2403360" cy="2004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B18DD78-AF21-417E-A42D-0A793888B5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1906" y="1605706"/>
                <a:ext cx="2475000" cy="21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00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-2287817"/>
            <a:ext cx="10445539" cy="537117"/>
          </a:xfrm>
          <a:prstGeom prst="triangle">
            <a:avLst>
              <a:gd name="adj" fmla="val 6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7242027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1996536"/>
            <a:ext cx="5143446" cy="6761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BCAED-20E2-42C5-9FC3-A2E07F5A8F83}"/>
              </a:ext>
            </a:extLst>
          </p:cNvPr>
          <p:cNvSpPr txBox="1"/>
          <p:nvPr/>
        </p:nvSpPr>
        <p:spPr>
          <a:xfrm>
            <a:off x="7520903" y="1422304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을 </a:t>
            </a:r>
            <a:r>
              <a:rPr lang="en-US" altLang="ko-KR" sz="1200" dirty="0"/>
              <a:t>map</a:t>
            </a:r>
            <a:r>
              <a:rPr lang="ko-KR" altLang="en-US" sz="1200" dirty="0"/>
              <a:t>에 추가한다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C2B33C-FC6F-4173-A2F2-57FAADF6D3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18" t="19041" r="22009" b="36916"/>
          <a:stretch/>
        </p:blipFill>
        <p:spPr>
          <a:xfrm>
            <a:off x="7767455" y="1800718"/>
            <a:ext cx="4061231" cy="2647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8C17E48-BD6F-4314-BF0D-67B4466EC8F6}"/>
                  </a:ext>
                </a:extLst>
              </p14:cNvPr>
              <p14:cNvContentPartPr/>
              <p14:nvPr/>
            </p14:nvContentPartPr>
            <p14:xfrm>
              <a:off x="9383146" y="3042466"/>
              <a:ext cx="957240" cy="441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8C17E48-BD6F-4314-BF0D-67B4466EC8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7506" y="2970466"/>
                <a:ext cx="1028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245D2B7-72BF-4C2B-8AEF-3C5A594F9BD9}"/>
                  </a:ext>
                </a:extLst>
              </p14:cNvPr>
              <p14:cNvContentPartPr/>
              <p14:nvPr/>
            </p14:nvContentPartPr>
            <p14:xfrm>
              <a:off x="7274986" y="2446306"/>
              <a:ext cx="2236680" cy="8690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245D2B7-72BF-4C2B-8AEF-3C5A594F9B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39346" y="2374666"/>
                <a:ext cx="2308320" cy="10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27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962611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41855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803533"/>
            <a:ext cx="9772592" cy="330742"/>
          </a:xfrm>
          <a:prstGeom prst="triangle">
            <a:avLst>
              <a:gd name="adj" fmla="val 5818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073499"/>
            <a:ext cx="5071772" cy="241478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1377296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MapPoint Culling</a:t>
            </a:r>
            <a:r>
              <a:rPr lang="ko-KR" altLang="en-US" sz="1200" dirty="0"/>
              <a:t>이라는 것을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목적은 아래에 나온다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07897C-3B70-4F14-ABD8-47BF629EF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1890640"/>
            <a:ext cx="4680000" cy="3661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541958" y="593088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BCF240-AAAE-44B2-AA6C-27FC2DAF8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4195" y="1324596"/>
            <a:ext cx="5328000" cy="7288615"/>
          </a:xfrm>
          <a:prstGeom prst="rect">
            <a:avLst/>
          </a:prstGeom>
        </p:spPr>
      </p:pic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2775DD8-73B2-4B9E-AB09-6ED404D121FB}"/>
                  </a:ext>
                </a:extLst>
              </p14:cNvPr>
              <p14:cNvContentPartPr/>
              <p14:nvPr/>
            </p14:nvContentPartPr>
            <p14:xfrm>
              <a:off x="7546316" y="5332520"/>
              <a:ext cx="3947400" cy="61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2775DD8-73B2-4B9E-AB09-6ED404D121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4316" y="5188880"/>
                <a:ext cx="4091040" cy="3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85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4699653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1324596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1949895"/>
            <a:ext cx="467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first</a:t>
            </a:r>
            <a:r>
              <a:rPr lang="ko-KR" altLang="en-US" sz="1200" dirty="0"/>
              <a:t> </a:t>
            </a:r>
            <a:r>
              <a:rPr lang="en-US" altLang="ko-KR" sz="1200" dirty="0"/>
              <a:t>3 key frames</a:t>
            </a:r>
            <a:r>
              <a:rPr lang="ko-KR" altLang="en-US" sz="1200" dirty="0"/>
              <a:t>으로부터 얻어진 </a:t>
            </a:r>
            <a:r>
              <a:rPr lang="en-US" altLang="ko-KR" sz="1200" dirty="0"/>
              <a:t>Map Points</a:t>
            </a:r>
            <a:r>
              <a:rPr lang="ko-KR" altLang="en-US" sz="1200" dirty="0"/>
              <a:t>들은 </a:t>
            </a:r>
            <a:r>
              <a:rPr lang="en-US" altLang="ko-KR" sz="1200" dirty="0" err="1"/>
              <a:t>mlpRecentAddedMapPoints</a:t>
            </a:r>
            <a:r>
              <a:rPr lang="ko-KR" altLang="en-US" sz="1200" dirty="0"/>
              <a:t>에 들어가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여기서는 </a:t>
            </a:r>
            <a:r>
              <a:rPr lang="en-US" altLang="ko-KR" sz="1200" dirty="0"/>
              <a:t>iterator</a:t>
            </a:r>
            <a:r>
              <a:rPr lang="ko-KR" altLang="en-US" sz="1200" dirty="0"/>
              <a:t>를 생성해줌으로써 나중에 각각을 </a:t>
            </a:r>
            <a:r>
              <a:rPr lang="en-US" altLang="ko-KR" sz="1200" dirty="0"/>
              <a:t>inspect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102317" y="1828800"/>
            <a:ext cx="5071772" cy="35350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DFADA6C-D64E-4A6D-AF48-648ED59E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104" y="2666769"/>
            <a:ext cx="4680000" cy="3661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D26612A-3323-4626-A417-7C237DBB7BC7}"/>
                  </a:ext>
                </a:extLst>
              </p14:cNvPr>
              <p14:cNvContentPartPr/>
              <p14:nvPr/>
            </p14:nvContentPartPr>
            <p14:xfrm>
              <a:off x="10048873" y="3279348"/>
              <a:ext cx="1918080" cy="194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D26612A-3323-4626-A417-7C237DBB7B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31233" y="3243348"/>
                <a:ext cx="19537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617F5FE-CDFA-4BAA-B864-9419BBBB9622}"/>
                  </a:ext>
                </a:extLst>
              </p14:cNvPr>
              <p14:cNvContentPartPr/>
              <p14:nvPr/>
            </p14:nvContentPartPr>
            <p14:xfrm>
              <a:off x="7517713" y="3482388"/>
              <a:ext cx="593640" cy="32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617F5FE-CDFA-4BAA-B864-9419BBBB96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0073" y="3446748"/>
                <a:ext cx="62928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262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3780748"/>
            <a:ext cx="7290000" cy="537117"/>
          </a:xfrm>
          <a:prstGeom prst="triangle">
            <a:avLst>
              <a:gd name="adj" fmla="val 4846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405691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1514637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ko-KR" altLang="en-US" sz="1200" dirty="0" err="1"/>
              <a:t>뭔지</a:t>
            </a:r>
            <a:r>
              <a:rPr lang="ko-KR" altLang="en-US" sz="1200" dirty="0"/>
              <a:t> 모르겠음</a:t>
            </a:r>
            <a:r>
              <a:rPr lang="en-US" altLang="ko-KR" sz="1200" dirty="0"/>
              <a:t>.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102317" y="1547510"/>
            <a:ext cx="5071772" cy="10487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51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D89A133-42F0-40AE-9639-3E866C77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!!main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0952663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652639"/>
            <a:ext cx="21030236" cy="430184"/>
          </a:xfrm>
          <a:prstGeom prst="triangle">
            <a:avLst>
              <a:gd name="adj" fmla="val 348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971529"/>
            <a:ext cx="4284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다시 </a:t>
            </a:r>
            <a:r>
              <a:rPr lang="en-US" altLang="ko-KR" sz="1200" dirty="0"/>
              <a:t>Tracking</a:t>
            </a:r>
            <a:r>
              <a:rPr lang="ko-KR" altLang="en-US" sz="1200" dirty="0"/>
              <a:t> </a:t>
            </a:r>
            <a:r>
              <a:rPr lang="en-US" altLang="ko-KR" sz="1200" dirty="0"/>
              <a:t>Thread</a:t>
            </a:r>
            <a:r>
              <a:rPr lang="ko-KR" altLang="en-US" sz="1200" dirty="0"/>
              <a:t>로 돌아와 보면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strSettingsFile</a:t>
            </a:r>
            <a:r>
              <a:rPr lang="ko-KR" altLang="en-US" sz="1200" dirty="0"/>
              <a:t>을 가져가는 것을 알 수 있음</a:t>
            </a:r>
            <a:r>
              <a:rPr lang="en-US" altLang="ko-KR" sz="12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system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268559"/>
            <a:ext cx="5169242" cy="12674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B292-65D1-46BF-B0D5-47D4C920DDDB}"/>
              </a:ext>
            </a:extLst>
          </p:cNvPr>
          <p:cNvSpPr txBox="1"/>
          <p:nvPr/>
        </p:nvSpPr>
        <p:spPr>
          <a:xfrm>
            <a:off x="7545010" y="1268559"/>
            <a:ext cx="487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</p:txBody>
      </p:sp>
    </p:spTree>
    <p:extLst>
      <p:ext uri="{BB962C8B-B14F-4D97-AF65-F5344CB8AC3E}">
        <p14:creationId xmlns:p14="http://schemas.microsoft.com/office/powerpoint/2010/main" val="64771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2258250"/>
            <a:ext cx="7290000" cy="537117"/>
          </a:xfrm>
          <a:prstGeom prst="triangle">
            <a:avLst>
              <a:gd name="adj" fmla="val 271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-1116807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2194214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MapPoint</a:t>
            </a:r>
            <a:r>
              <a:rPr lang="ko-KR" altLang="en-US" sz="1200" dirty="0"/>
              <a:t>가 특정 조건이 안 맞아서 </a:t>
            </a:r>
            <a:r>
              <a:rPr lang="en-US" altLang="ko-KR" sz="1200" dirty="0"/>
              <a:t>Bad</a:t>
            </a:r>
            <a:r>
              <a:rPr lang="ko-KR" altLang="en-US" sz="1200" dirty="0"/>
              <a:t> </a:t>
            </a:r>
            <a:r>
              <a:rPr lang="en-US" altLang="ko-KR" sz="1200" dirty="0"/>
              <a:t>point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정의됐을</a:t>
            </a:r>
            <a:r>
              <a:rPr lang="ko-KR" altLang="en-US" sz="1200" dirty="0"/>
              <a:t> 때</a:t>
            </a:r>
            <a:endParaRPr lang="en-US" altLang="ko-KR" sz="1200" dirty="0"/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025264" y="2142411"/>
            <a:ext cx="5071772" cy="4431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19128B-107B-4F58-9511-20AD7B1A8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638" y="3304124"/>
            <a:ext cx="4304315" cy="15568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216475-0BA0-4262-9254-7AE8446DF23E}"/>
              </a:ext>
            </a:extLst>
          </p:cNvPr>
          <p:cNvSpPr txBox="1"/>
          <p:nvPr/>
        </p:nvSpPr>
        <p:spPr>
          <a:xfrm>
            <a:off x="7517328" y="2961488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MapPoint.cc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isBad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322~329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9A53B5-5DE9-49BA-8F2F-67237D04E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0695" y="5519752"/>
            <a:ext cx="3714750" cy="7048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257FF6-D0C2-4E9B-90BB-FA91054DF8AA}"/>
              </a:ext>
            </a:extLst>
          </p:cNvPr>
          <p:cNvSpPr txBox="1"/>
          <p:nvPr/>
        </p:nvSpPr>
        <p:spPr>
          <a:xfrm>
            <a:off x="7517328" y="5219466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MapPoint.cc – places where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mbBad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true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2258250"/>
            <a:ext cx="7290000" cy="537117"/>
          </a:xfrm>
          <a:prstGeom prst="triangle">
            <a:avLst>
              <a:gd name="adj" fmla="val 271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-1116807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210730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아래의 조건을 만족하지 않았을 때임</a:t>
            </a:r>
            <a:r>
              <a:rPr lang="en-US" altLang="ko-KR" sz="1200" dirty="0"/>
              <a:t>.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025264" y="2506804"/>
            <a:ext cx="5071772" cy="8685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0D95B58-4742-4ED9-AAA6-C80C19C8B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104" y="2666769"/>
            <a:ext cx="4680000" cy="3661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08C229F-81B7-46C6-AE2B-AE6A54579AAF}"/>
                  </a:ext>
                </a:extLst>
              </p14:cNvPr>
              <p14:cNvContentPartPr/>
              <p14:nvPr/>
            </p14:nvContentPartPr>
            <p14:xfrm>
              <a:off x="9725102" y="4192040"/>
              <a:ext cx="2240280" cy="29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08C229F-81B7-46C6-AE2B-AE6A54579A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07102" y="4156400"/>
                <a:ext cx="22759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F2F4087-9923-40D6-A487-1112DCBDAB39}"/>
                  </a:ext>
                </a:extLst>
              </p14:cNvPr>
              <p14:cNvContentPartPr/>
              <p14:nvPr/>
            </p14:nvContentPartPr>
            <p14:xfrm>
              <a:off x="7969742" y="4400840"/>
              <a:ext cx="3791880" cy="471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F2F4087-9923-40D6-A487-1112DCBDAB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51742" y="4364840"/>
                <a:ext cx="3827520" cy="1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13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2258250"/>
            <a:ext cx="7290000" cy="537117"/>
          </a:xfrm>
          <a:prstGeom prst="triangle">
            <a:avLst>
              <a:gd name="adj" fmla="val 271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-1116807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210730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아래의 조건을 만족하지 않았을 때임</a:t>
            </a:r>
            <a:r>
              <a:rPr lang="en-US" altLang="ko-KR" sz="1200" dirty="0"/>
              <a:t>.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025264" y="3319251"/>
            <a:ext cx="5071772" cy="108158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0D95B58-4742-4ED9-AAA6-C80C19C8B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104" y="2666769"/>
            <a:ext cx="4680000" cy="3661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9C27DE7-51DC-4CFC-9702-05E2B3C99ECC}"/>
                  </a:ext>
                </a:extLst>
              </p14:cNvPr>
              <p14:cNvContentPartPr/>
              <p14:nvPr/>
            </p14:nvContentPartPr>
            <p14:xfrm>
              <a:off x="7918996" y="4582240"/>
              <a:ext cx="4082760" cy="360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9C27DE7-51DC-4CFC-9702-05E2B3C99E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00996" y="4546240"/>
                <a:ext cx="41184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E71C5D3-F536-4CD7-BAE0-5C79BED2E484}"/>
                  </a:ext>
                </a:extLst>
              </p14:cNvPr>
              <p14:cNvContentPartPr/>
              <p14:nvPr/>
            </p14:nvContentPartPr>
            <p14:xfrm>
              <a:off x="7975156" y="4814080"/>
              <a:ext cx="3979800" cy="28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E71C5D3-F536-4CD7-BAE0-5C79BED2E4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57156" y="4778080"/>
                <a:ext cx="40154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5065EA7-804D-4E4C-B513-4C700043EF74}"/>
                  </a:ext>
                </a:extLst>
              </p14:cNvPr>
              <p14:cNvContentPartPr/>
              <p14:nvPr/>
            </p14:nvContentPartPr>
            <p14:xfrm>
              <a:off x="7930156" y="5045920"/>
              <a:ext cx="80064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5065EA7-804D-4E4C-B513-4C700043EF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12156" y="5009920"/>
                <a:ext cx="8362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78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2258250"/>
            <a:ext cx="7290000" cy="537117"/>
          </a:xfrm>
          <a:prstGeom prst="triangle">
            <a:avLst>
              <a:gd name="adj" fmla="val 271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-1116807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210730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아래의 조건을 만족하지 않았을 때임</a:t>
            </a:r>
            <a:r>
              <a:rPr lang="en-US" altLang="ko-KR" sz="1200" dirty="0"/>
              <a:t>.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025264" y="4302086"/>
            <a:ext cx="5071772" cy="3940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0D95B58-4742-4ED9-AAA6-C80C19C8B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104" y="2666769"/>
            <a:ext cx="4680000" cy="3661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899545A-57B8-484C-AADF-A9867661F053}"/>
                  </a:ext>
                </a:extLst>
              </p14:cNvPr>
              <p14:cNvContentPartPr/>
              <p14:nvPr/>
            </p14:nvContentPartPr>
            <p14:xfrm>
              <a:off x="9335596" y="5519680"/>
              <a:ext cx="2522520" cy="18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899545A-57B8-484C-AADF-A9867661F0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17596" y="5483680"/>
                <a:ext cx="2558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9DD95B7-0F92-4460-BA3E-1B368258578C}"/>
                  </a:ext>
                </a:extLst>
              </p14:cNvPr>
              <p14:cNvContentPartPr/>
              <p14:nvPr/>
            </p14:nvContentPartPr>
            <p14:xfrm>
              <a:off x="7529116" y="5734240"/>
              <a:ext cx="726480" cy="6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9DD95B7-0F92-4460-BA3E-1B36825857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1476" y="5698240"/>
                <a:ext cx="76212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25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772842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New Map Point Creation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180269"/>
            <a:ext cx="5071772" cy="40926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1193149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Create New Map Points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595823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BCF240-AAAE-44B2-AA6C-27FC2DAF8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5253" y="1324596"/>
            <a:ext cx="5328000" cy="7288615"/>
          </a:xfrm>
          <a:prstGeom prst="rect">
            <a:avLst/>
          </a:prstGeom>
        </p:spPr>
      </p:pic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2C16A1-37DB-4D33-AAB2-4E246CCD7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360" y="2149803"/>
            <a:ext cx="4680000" cy="2917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4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NewMap1">
            <a:extLst>
              <a:ext uri="{FF2B5EF4-FFF2-40B4-BE49-F238E27FC236}">
                <a16:creationId xmlns:a16="http://schemas.microsoft.com/office/drawing/2014/main" id="{47100FE7-ED2D-4190-8426-78ADAD55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92" y="1323212"/>
            <a:ext cx="5328000" cy="16482461"/>
          </a:xfrm>
          <a:prstGeom prst="rect">
            <a:avLst/>
          </a:prstGeom>
        </p:spPr>
      </p:pic>
      <p:pic>
        <p:nvPicPr>
          <p:cNvPr id="25" name="NewMap2">
            <a:extLst>
              <a:ext uri="{FF2B5EF4-FFF2-40B4-BE49-F238E27FC236}">
                <a16:creationId xmlns:a16="http://schemas.microsoft.com/office/drawing/2014/main" id="{8A83C618-BB15-49A6-A930-B9E69ABE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7507879"/>
            <a:ext cx="5328000" cy="17955694"/>
          </a:xfrm>
          <a:prstGeom prst="rect">
            <a:avLst/>
          </a:prstGeom>
        </p:spPr>
      </p:pic>
      <p:pic>
        <p:nvPicPr>
          <p:cNvPr id="29" name="NewMap3">
            <a:extLst>
              <a:ext uri="{FF2B5EF4-FFF2-40B4-BE49-F238E27FC236}">
                <a16:creationId xmlns:a16="http://schemas.microsoft.com/office/drawing/2014/main" id="{B91BB300-96D0-4EEF-AAB0-FC450D2AD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292" y="11896931"/>
            <a:ext cx="5328000" cy="18121847"/>
          </a:xfrm>
          <a:prstGeom prst="rect">
            <a:avLst/>
          </a:prstGeom>
        </p:spPr>
      </p:pic>
      <p:pic>
        <p:nvPicPr>
          <p:cNvPr id="34" name="NewMap4">
            <a:extLst>
              <a:ext uri="{FF2B5EF4-FFF2-40B4-BE49-F238E27FC236}">
                <a16:creationId xmlns:a16="http://schemas.microsoft.com/office/drawing/2014/main" id="{A3981F19-1A33-48A5-9414-3E0FC3BD5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292" y="21089391"/>
            <a:ext cx="5328000" cy="11885538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4699653"/>
            <a:ext cx="7290000" cy="537117"/>
          </a:xfrm>
          <a:prstGeom prst="triangle">
            <a:avLst>
              <a:gd name="adj" fmla="val 5419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New Map Point Creation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194989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</a:rPr>
              <a:t>← </a:t>
            </a:r>
            <a:r>
              <a:rPr lang="en-US" altLang="ko-KR" sz="1200" dirty="0">
                <a:highlight>
                  <a:srgbClr val="FF00FF"/>
                </a:highlight>
              </a:rPr>
              <a:t>…. </a:t>
            </a:r>
            <a:r>
              <a:rPr lang="ko-KR" altLang="en-US" sz="1200" dirty="0">
                <a:highlight>
                  <a:srgbClr val="FF00FF"/>
                </a:highlight>
              </a:rPr>
              <a:t>일단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4577643"/>
            <a:ext cx="1746141" cy="15945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102317" y="1516478"/>
            <a:ext cx="5071772" cy="653281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!!text4">
            <a:extLst>
              <a:ext uri="{FF2B5EF4-FFF2-40B4-BE49-F238E27FC236}">
                <a16:creationId xmlns:a16="http://schemas.microsoft.com/office/drawing/2014/main" id="{B5F49E8F-706C-48FB-AFC6-F87E7389B84A}"/>
              </a:ext>
            </a:extLst>
          </p:cNvPr>
          <p:cNvSpPr txBox="1"/>
          <p:nvPr/>
        </p:nvSpPr>
        <p:spPr>
          <a:xfrm>
            <a:off x="2179538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3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772842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682043"/>
            <a:ext cx="5071772" cy="15578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2004306"/>
            <a:ext cx="467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아직 </a:t>
            </a:r>
            <a:r>
              <a:rPr lang="en-US" altLang="ko-KR" sz="1200" dirty="0"/>
              <a:t>process</a:t>
            </a:r>
            <a:r>
              <a:rPr lang="ko-KR" altLang="en-US" sz="1200" dirty="0"/>
              <a:t>하지 않은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이 있다면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SearchInNeighbors</a:t>
            </a:r>
            <a:r>
              <a:rPr lang="en-US" altLang="ko-KR" sz="1200" dirty="0"/>
              <a:t>()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highlight>
                  <a:srgbClr val="FF00FF"/>
                </a:highlight>
              </a:rPr>
              <a:t>Q. </a:t>
            </a:r>
            <a:r>
              <a:rPr lang="ko-KR" altLang="en-US" sz="1200" dirty="0">
                <a:highlight>
                  <a:srgbClr val="FF00FF"/>
                </a:highlight>
              </a:rPr>
              <a:t>이게 왜 여기 있는지 모르겠음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SearchInNeighbors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752~860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4985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34985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34985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4985" y="21089391"/>
            <a:ext cx="5328000" cy="118855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DE92F7-C259-494A-8450-5230D21E31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2869" y="1323212"/>
            <a:ext cx="5328000" cy="205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7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D62CD17B-911D-4FE7-80D6-4BDE72531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530" y="1323212"/>
            <a:ext cx="5328000" cy="20580918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4699653"/>
            <a:ext cx="7290000" cy="537117"/>
          </a:xfrm>
          <a:prstGeom prst="triangle">
            <a:avLst>
              <a:gd name="adj" fmla="val 4950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New Map Point Creation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194989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</a:rPr>
              <a:t>← </a:t>
            </a:r>
            <a:r>
              <a:rPr lang="en-US" altLang="ko-KR" sz="1200" dirty="0">
                <a:highlight>
                  <a:srgbClr val="FF00FF"/>
                </a:highlight>
              </a:rPr>
              <a:t>…. </a:t>
            </a:r>
            <a:r>
              <a:rPr lang="ko-KR" altLang="en-US" sz="1200" dirty="0">
                <a:highlight>
                  <a:srgbClr val="FF00FF"/>
                </a:highlight>
              </a:rPr>
              <a:t>일단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4746975"/>
            <a:ext cx="1746141" cy="56331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102317" y="1516478"/>
            <a:ext cx="5071772" cy="653281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!!text4">
            <a:extLst>
              <a:ext uri="{FF2B5EF4-FFF2-40B4-BE49-F238E27FC236}">
                <a16:creationId xmlns:a16="http://schemas.microsoft.com/office/drawing/2014/main" id="{A5881A4D-F22F-4835-882E-0C2181F8B254}"/>
              </a:ext>
            </a:extLst>
          </p:cNvPr>
          <p:cNvSpPr txBox="1"/>
          <p:nvPr/>
        </p:nvSpPr>
        <p:spPr>
          <a:xfrm>
            <a:off x="2239639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SearchInNeighbors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752~860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2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D62CD17B-911D-4FE7-80D6-4BDE72531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530" y="1323212"/>
            <a:ext cx="5328000" cy="20580918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4699653"/>
            <a:ext cx="7290000" cy="537117"/>
          </a:xfrm>
          <a:prstGeom prst="triangle">
            <a:avLst>
              <a:gd name="adj" fmla="val 4950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New Map Point Creation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194989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…. </a:t>
            </a:r>
            <a:r>
              <a:rPr lang="ko-KR" altLang="en-US" sz="1200" dirty="0"/>
              <a:t>일단 </a:t>
            </a:r>
            <a:r>
              <a:rPr lang="en-US" altLang="ko-KR" sz="1200" dirty="0"/>
              <a:t>skip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4746975"/>
            <a:ext cx="1746141" cy="56331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102317" y="1828800"/>
            <a:ext cx="5071772" cy="10160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!!text4">
            <a:extLst>
              <a:ext uri="{FF2B5EF4-FFF2-40B4-BE49-F238E27FC236}">
                <a16:creationId xmlns:a16="http://schemas.microsoft.com/office/drawing/2014/main" id="{A5881A4D-F22F-4835-882E-0C2181F8B254}"/>
              </a:ext>
            </a:extLst>
          </p:cNvPr>
          <p:cNvSpPr txBox="1"/>
          <p:nvPr/>
        </p:nvSpPr>
        <p:spPr>
          <a:xfrm>
            <a:off x="2239639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SearchInNeighbors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752~860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9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1843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24614"/>
            <a:ext cx="5071772" cy="107267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1193149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Set parameters before starting Local BA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595823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F858A5-9A7B-4A5D-9363-890BA0D90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5104" y="2337973"/>
            <a:ext cx="4680000" cy="2082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9496" y="7034820"/>
            <a:ext cx="413858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52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B2C84-77DA-4845-B7F3-9A26192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To Study ...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17876-B986-4A5E-95FC-F016219FAACE}"/>
              </a:ext>
            </a:extLst>
          </p:cNvPr>
          <p:cNvSpPr txBox="1"/>
          <p:nvPr/>
        </p:nvSpPr>
        <p:spPr>
          <a:xfrm>
            <a:off x="428487" y="1073426"/>
            <a:ext cx="11339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슬라이드쇼 모드에서 공부해야 페이지 전환을 통하여 코드 진행을 매끄럽게 이해하는 것이 가능합니다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3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CA8AA9F0-D846-46F6-889A-9394402CB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6F95A7B-69AC-4BEE-BA46-A1A3810D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882" y="2850499"/>
            <a:ext cx="4320000" cy="854832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912997-2247-44D3-986E-FFE42BACEA7E}"/>
              </a:ext>
            </a:extLst>
          </p:cNvPr>
          <p:cNvSpPr/>
          <p:nvPr/>
        </p:nvSpPr>
        <p:spPr>
          <a:xfrm>
            <a:off x="7555171" y="6353420"/>
            <a:ext cx="4544971" cy="2939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EF25BD-BFC1-4EC0-AA58-EE75F8CA440C}"/>
              </a:ext>
            </a:extLst>
          </p:cNvPr>
          <p:cNvSpPr/>
          <p:nvPr/>
        </p:nvSpPr>
        <p:spPr>
          <a:xfrm>
            <a:off x="7660882" y="955040"/>
            <a:ext cx="4320000" cy="1764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93D9D2-1422-4139-92C4-E532574DF94D}"/>
              </a:ext>
            </a:extLst>
          </p:cNvPr>
          <p:cNvSpPr txBox="1"/>
          <p:nvPr/>
        </p:nvSpPr>
        <p:spPr>
          <a:xfrm>
            <a:off x="8304260" y="240507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765" y="1219199"/>
            <a:ext cx="5328000" cy="11221089"/>
          </a:xfrm>
          <a:prstGeom prst="rect">
            <a:avLst/>
          </a:prstGeom>
        </p:spPr>
      </p:pic>
      <p:sp>
        <p:nvSpPr>
          <p:cNvPr id="20" name="!!main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861596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fSetting</a:t>
            </a:r>
            <a:r>
              <a:rPr lang="ko-KR" altLang="en-US" sz="1200" dirty="0"/>
              <a:t>으로 </a:t>
            </a:r>
            <a:r>
              <a:rPr lang="en-US" altLang="ko-KR" sz="1200" dirty="0" err="1"/>
              <a:t>strSettingPath</a:t>
            </a:r>
            <a:r>
              <a:rPr lang="en-US" altLang="ko-KR" sz="1200" dirty="0"/>
              <a:t>(=</a:t>
            </a:r>
            <a:r>
              <a:rPr lang="en-US" altLang="ko-KR" sz="1200" dirty="0" err="1"/>
              <a:t>strSettingsFile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읽어옴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system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B292-65D1-46BF-B0D5-47D4C920DDDB}"/>
              </a:ext>
            </a:extLst>
          </p:cNvPr>
          <p:cNvSpPr txBox="1"/>
          <p:nvPr/>
        </p:nvSpPr>
        <p:spPr>
          <a:xfrm>
            <a:off x="7545010" y="1268559"/>
            <a:ext cx="487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278405" y="4087340"/>
            <a:ext cx="6352915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6675759"/>
            <a:ext cx="11221200" cy="308079"/>
          </a:xfrm>
          <a:prstGeom prst="triangle">
            <a:avLst>
              <a:gd name="adj" fmla="val 69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397077" y="2814863"/>
            <a:ext cx="4752176" cy="3719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17F0D7-D063-4B57-B386-30310479BC6C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6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1843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24614"/>
            <a:ext cx="5071772" cy="107267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-3138841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Set parameters before starting Local BA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F858A5-9A7B-4A5D-9363-890BA0D90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5104" y="-2678671"/>
            <a:ext cx="4680000" cy="2082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7035" y="996896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196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1843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354018"/>
            <a:ext cx="5071772" cy="30259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2378621"/>
            <a:ext cx="475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No more new Key Frames &amp;&amp; stop is not requested</a:t>
            </a:r>
            <a:r>
              <a:rPr lang="ko-KR" altLang="en-US" sz="1200" dirty="0"/>
              <a:t>인 상황임 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1822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1843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739061"/>
            <a:ext cx="5071772" cy="30259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2739061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active local map</a:t>
            </a:r>
            <a:r>
              <a:rPr lang="ko-KR" altLang="en-US" sz="1200" dirty="0"/>
              <a:t>에 있는 </a:t>
            </a:r>
            <a:r>
              <a:rPr lang="en-US" altLang="ko-KR" sz="1200" dirty="0"/>
              <a:t>key Frame </a:t>
            </a:r>
            <a:r>
              <a:rPr lang="ko-KR" altLang="en-US" sz="1200" dirty="0"/>
              <a:t>개수가 최소 </a:t>
            </a:r>
            <a:r>
              <a:rPr lang="en-US" altLang="ko-KR" sz="1200" dirty="0"/>
              <a:t>3 </a:t>
            </a:r>
            <a:r>
              <a:rPr lang="ko-KR" altLang="en-US" sz="1200" dirty="0"/>
              <a:t>이상인 경우임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024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3875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6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30489"/>
            <a:ext cx="5071772" cy="48761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7460847" y="1881499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111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256442"/>
            <a:ext cx="483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mbInertial</a:t>
            </a:r>
            <a:r>
              <a:rPr lang="ko-KR" altLang="en-US" sz="1200" dirty="0"/>
              <a:t> 은 </a:t>
            </a:r>
            <a:r>
              <a:rPr lang="en-US" altLang="ko-KR" sz="1200" dirty="0" err="1"/>
              <a:t>LocalMapping</a:t>
            </a:r>
            <a:r>
              <a:rPr lang="en-US" altLang="ko-KR" sz="1200" dirty="0"/>
              <a:t> </a:t>
            </a:r>
            <a:r>
              <a:rPr lang="ko-KR" altLang="en-US" sz="1200" dirty="0"/>
              <a:t>쓰레드 생성할 때 </a:t>
            </a:r>
            <a:r>
              <a:rPr lang="en-US" altLang="ko-KR" sz="1200" dirty="0"/>
              <a:t>true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설정됐음</a:t>
            </a:r>
            <a:r>
              <a:rPr lang="en-US" altLang="ko-KR" sz="1200" dirty="0"/>
              <a:t>. (</a:t>
            </a:r>
            <a:r>
              <a:rPr lang="ko-KR" altLang="en-US" sz="1200" dirty="0"/>
              <a:t>아래 코드 참고</a:t>
            </a:r>
            <a:r>
              <a:rPr lang="en-US" altLang="ko-KR" sz="1200" dirty="0"/>
              <a:t>)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7699BA-3249-4C15-853B-D2D24D27B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2583" y="2164564"/>
            <a:ext cx="4438013" cy="4805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61BA2B-02F1-427D-AE05-19BE930E86A0}"/>
              </a:ext>
            </a:extLst>
          </p:cNvPr>
          <p:cNvSpPr txBox="1"/>
          <p:nvPr/>
        </p:nvSpPr>
        <p:spPr>
          <a:xfrm>
            <a:off x="7325495" y="2807742"/>
            <a:ext cx="483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Current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이 포함된 </a:t>
            </a:r>
            <a:r>
              <a:rPr lang="en-US" altLang="ko-KR" sz="1200" dirty="0"/>
              <a:t>map</a:t>
            </a:r>
            <a:r>
              <a:rPr lang="ko-KR" altLang="en-US" sz="1200" dirty="0"/>
              <a:t>의 </a:t>
            </a:r>
            <a:r>
              <a:rPr lang="en-US" altLang="ko-KR" sz="1200" dirty="0"/>
              <a:t>IMU</a:t>
            </a:r>
            <a:r>
              <a:rPr lang="ko-KR" altLang="en-US" sz="1200" dirty="0"/>
              <a:t>가 </a:t>
            </a:r>
            <a:r>
              <a:rPr lang="en-US" altLang="ko-KR" sz="1200" dirty="0"/>
              <a:t>initialized </a:t>
            </a:r>
            <a:r>
              <a:rPr lang="ko-KR" altLang="en-US" sz="1200" dirty="0"/>
              <a:t>됐으면 </a:t>
            </a:r>
            <a:r>
              <a:rPr lang="en-US" altLang="ko-KR" sz="1200" dirty="0"/>
              <a:t>true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  <a:p>
            <a:endParaRPr lang="en-US" altLang="ko-KR" sz="1200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9523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3875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19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881499"/>
            <a:ext cx="5071772" cy="11352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2183236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</a:t>
            </a:r>
            <a:r>
              <a:rPr lang="ko-KR" altLang="en-US" sz="1200" dirty="0"/>
              <a:t>구하기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모델 3" descr="Camera">
                <a:extLst>
                  <a:ext uri="{FF2B5EF4-FFF2-40B4-BE49-F238E27FC236}">
                    <a16:creationId xmlns:a16="http://schemas.microsoft.com/office/drawing/2014/main" id="{A309FD2E-5068-48EF-B604-80A99BD632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6925759"/>
                  </p:ext>
                </p:extLst>
              </p:nvPr>
            </p:nvGraphicFramePr>
            <p:xfrm>
              <a:off x="7596231" y="3086013"/>
              <a:ext cx="761737" cy="129434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61737" cy="1294346"/>
                    </a:xfrm>
                    <a:prstGeom prst="rect">
                      <a:avLst/>
                    </a:prstGeom>
                  </am3d:spPr>
                  <am3d:camera>
                    <am3d:pos x="0" y="0" z="61482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138" d="1000000"/>
                    <am3d:preTrans dx="312651" dy="-8822917" dz="-59570"/>
                    <am3d:scale>
                      <am3d:sx n="1000000" d="1000000"/>
                      <am3d:sy n="1000000" d="1000000"/>
                      <am3d:sz n="1000000" d="1000000"/>
                    </am3d:scale>
                    <am3d:rot ax="8170391" ay="2119032" az="905844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4663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모델 3" descr="Camera">
                <a:extLst>
                  <a:ext uri="{FF2B5EF4-FFF2-40B4-BE49-F238E27FC236}">
                    <a16:creationId xmlns:a16="http://schemas.microsoft.com/office/drawing/2014/main" id="{A309FD2E-5068-48EF-B604-80A99BD632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96231" y="3086013"/>
                <a:ext cx="761737" cy="1294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2" name="3D 모델 31" descr="Camera">
                <a:extLst>
                  <a:ext uri="{FF2B5EF4-FFF2-40B4-BE49-F238E27FC236}">
                    <a16:creationId xmlns:a16="http://schemas.microsoft.com/office/drawing/2014/main" id="{30B3E0A1-CDC4-45DD-B908-211B5E05C4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7434416"/>
                  </p:ext>
                </p:extLst>
              </p:nvPr>
            </p:nvGraphicFramePr>
            <p:xfrm>
              <a:off x="8971939" y="3645088"/>
              <a:ext cx="895040" cy="108547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95040" cy="1085473"/>
                    </a:xfrm>
                    <a:prstGeom prst="rect">
                      <a:avLst/>
                    </a:prstGeom>
                  </am3d:spPr>
                  <am3d:camera>
                    <am3d:pos x="0" y="0" z="61482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138" d="1000000"/>
                    <am3d:preTrans dx="312651" dy="-8822917" dz="-5957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7989" ay="-16003" az="-10788856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4663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2" name="3D 모델 31" descr="Camera">
                <a:extLst>
                  <a:ext uri="{FF2B5EF4-FFF2-40B4-BE49-F238E27FC236}">
                    <a16:creationId xmlns:a16="http://schemas.microsoft.com/office/drawing/2014/main" id="{30B3E0A1-CDC4-45DD-B908-211B5E05C4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71939" y="3645088"/>
                <a:ext cx="895040" cy="1085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3D 모델 33" descr="Camera">
                <a:extLst>
                  <a:ext uri="{FF2B5EF4-FFF2-40B4-BE49-F238E27FC236}">
                    <a16:creationId xmlns:a16="http://schemas.microsoft.com/office/drawing/2014/main" id="{B275E0F7-F170-4FAB-93D9-799AD563C5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8718659"/>
                  </p:ext>
                </p:extLst>
              </p:nvPr>
            </p:nvGraphicFramePr>
            <p:xfrm>
              <a:off x="10734367" y="3169103"/>
              <a:ext cx="799822" cy="121626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99822" cy="1216261"/>
                    </a:xfrm>
                    <a:prstGeom prst="rect">
                      <a:avLst/>
                    </a:prstGeom>
                  </am3d:spPr>
                  <am3d:camera>
                    <am3d:pos x="0" y="0" z="61482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138" d="1000000"/>
                    <am3d:preTrans dx="312651" dy="-8822917" dz="-59570"/>
                    <am3d:scale>
                      <am3d:sx n="1000000" d="1000000"/>
                      <am3d:sy n="1000000" d="1000000"/>
                      <am3d:sz n="1000000" d="1000000"/>
                    </am3d:scale>
                    <am3d:rot ax="8040931" ay="-1516621" az="-9369473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66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3D 모델 33" descr="Camera">
                <a:extLst>
                  <a:ext uri="{FF2B5EF4-FFF2-40B4-BE49-F238E27FC236}">
                    <a16:creationId xmlns:a16="http://schemas.microsoft.com/office/drawing/2014/main" id="{B275E0F7-F170-4FAB-93D9-799AD563C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34367" y="3169103"/>
                <a:ext cx="799822" cy="1216261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C629D48-E10F-44A1-B5F6-38815F0D8F37}"/>
              </a:ext>
            </a:extLst>
          </p:cNvPr>
          <p:cNvCxnSpPr/>
          <p:nvPr/>
        </p:nvCxnSpPr>
        <p:spPr>
          <a:xfrm>
            <a:off x="7927622" y="4016022"/>
            <a:ext cx="1442156" cy="508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B77ACA7-B38D-458B-96E0-85D52EF3CA14}"/>
              </a:ext>
            </a:extLst>
          </p:cNvPr>
          <p:cNvCxnSpPr>
            <a:cxnSpLocks/>
          </p:cNvCxnSpPr>
          <p:nvPr/>
        </p:nvCxnSpPr>
        <p:spPr>
          <a:xfrm flipV="1">
            <a:off x="9369778" y="4052712"/>
            <a:ext cx="1884114" cy="4844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4F80CF93-E8CF-491D-870F-AEB36F9888CE}"/>
                  </a:ext>
                </a:extLst>
              </p14:cNvPr>
              <p14:cNvContentPartPr/>
              <p14:nvPr/>
            </p14:nvContentPartPr>
            <p14:xfrm>
              <a:off x="8439213" y="4543489"/>
              <a:ext cx="261000" cy="19188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4F80CF93-E8CF-491D-870F-AEB36F9888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21213" y="4525849"/>
                <a:ext cx="2966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7056F91F-A864-4CB8-9B6E-5F8E855E32BD}"/>
                  </a:ext>
                </a:extLst>
              </p14:cNvPr>
              <p14:cNvContentPartPr/>
              <p14:nvPr/>
            </p14:nvContentPartPr>
            <p14:xfrm>
              <a:off x="10327413" y="4472209"/>
              <a:ext cx="185040" cy="24804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7056F91F-A864-4CB8-9B6E-5F8E855E32B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09413" y="4454569"/>
                <a:ext cx="2206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16DD74AF-98CC-414D-9018-F6B86F39C010}"/>
                  </a:ext>
                </a:extLst>
              </p14:cNvPr>
              <p14:cNvContentPartPr/>
              <p14:nvPr/>
            </p14:nvContentPartPr>
            <p14:xfrm>
              <a:off x="8775440" y="5450613"/>
              <a:ext cx="69840" cy="16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16DD74AF-98CC-414D-9018-F6B86F39C01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57440" y="5432973"/>
                <a:ext cx="1054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87A03036-F34A-44DF-A10B-92F1F7BBFE78}"/>
                  </a:ext>
                </a:extLst>
              </p14:cNvPr>
              <p14:cNvContentPartPr/>
              <p14:nvPr/>
            </p14:nvContentPartPr>
            <p14:xfrm>
              <a:off x="8744840" y="5525133"/>
              <a:ext cx="111240" cy="57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87A03036-F34A-44DF-A10B-92F1F7BBFE7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27200" y="5507493"/>
                <a:ext cx="1468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D4927265-3E13-4994-A257-4D9C15EB7122}"/>
                  </a:ext>
                </a:extLst>
              </p14:cNvPr>
              <p14:cNvContentPartPr/>
              <p14:nvPr/>
            </p14:nvContentPartPr>
            <p14:xfrm>
              <a:off x="9663200" y="5228853"/>
              <a:ext cx="168120" cy="3132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D4927265-3E13-4994-A257-4D9C15EB71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45200" y="5210853"/>
                <a:ext cx="2037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5B3A10D9-8EAB-459B-AD81-5A71F697F38B}"/>
                  </a:ext>
                </a:extLst>
              </p14:cNvPr>
              <p14:cNvContentPartPr/>
              <p14:nvPr/>
            </p14:nvContentPartPr>
            <p14:xfrm>
              <a:off x="9136520" y="5385813"/>
              <a:ext cx="414720" cy="16272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5B3A10D9-8EAB-459B-AD81-5A71F697F3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18520" y="5368134"/>
                <a:ext cx="450360" cy="19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3AA532FB-1C60-40BE-91F6-E5EF13D32ECC}"/>
                  </a:ext>
                </a:extLst>
              </p14:cNvPr>
              <p14:cNvContentPartPr/>
              <p14:nvPr/>
            </p14:nvContentPartPr>
            <p14:xfrm>
              <a:off x="7892000" y="5247213"/>
              <a:ext cx="762120" cy="37980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3AA532FB-1C60-40BE-91F6-E5EF13D32E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74000" y="5229230"/>
                <a:ext cx="797760" cy="415406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747EDD84-66F1-4074-98A1-515844CB1F15}"/>
              </a:ext>
            </a:extLst>
          </p:cNvPr>
          <p:cNvSpPr txBox="1"/>
          <p:nvPr/>
        </p:nvSpPr>
        <p:spPr>
          <a:xfrm>
            <a:off x="10505672" y="2896341"/>
            <a:ext cx="1613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Current </a:t>
            </a:r>
            <a:r>
              <a:rPr lang="en-US" altLang="ko-KR" sz="1000" dirty="0" err="1"/>
              <a:t>KeyFrame</a:t>
            </a:r>
            <a:endParaRPr lang="en-US" altLang="ko-KR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31711E-EA0E-4955-8A3A-FB97B3451DF2}"/>
              </a:ext>
            </a:extLst>
          </p:cNvPr>
          <p:cNvSpPr txBox="1"/>
          <p:nvPr/>
        </p:nvSpPr>
        <p:spPr>
          <a:xfrm>
            <a:off x="8810360" y="3465333"/>
            <a:ext cx="1613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Prev</a:t>
            </a:r>
            <a:r>
              <a:rPr lang="en-US" altLang="ko-KR" sz="1000" dirty="0"/>
              <a:t> </a:t>
            </a:r>
            <a:r>
              <a:rPr lang="en-US" altLang="ko-KR" sz="1000" dirty="0" err="1"/>
              <a:t>KeyFrame</a:t>
            </a:r>
            <a:endParaRPr lang="en-US" altLang="ko-KR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521D00-FC1B-4AB0-B7D8-0470E5005D46}"/>
              </a:ext>
            </a:extLst>
          </p:cNvPr>
          <p:cNvSpPr txBox="1"/>
          <p:nvPr/>
        </p:nvSpPr>
        <p:spPr>
          <a:xfrm>
            <a:off x="7302132" y="2943965"/>
            <a:ext cx="1613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prev</a:t>
            </a:r>
            <a:r>
              <a:rPr lang="en-US" altLang="ko-KR" sz="1000" dirty="0"/>
              <a:t> </a:t>
            </a:r>
            <a:r>
              <a:rPr lang="en-US" altLang="ko-KR" sz="1000" dirty="0" err="1"/>
              <a:t>prev</a:t>
            </a:r>
            <a:r>
              <a:rPr lang="en-US" altLang="ko-KR" sz="1000" dirty="0"/>
              <a:t> </a:t>
            </a:r>
            <a:r>
              <a:rPr lang="en-US" altLang="ko-KR" sz="1000" dirty="0" err="1"/>
              <a:t>KeyFrame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1937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3875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73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3125687"/>
            <a:ext cx="5071772" cy="5858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3235794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&gt; 0.05</a:t>
            </a:r>
            <a:r>
              <a:rPr lang="ko-KR" altLang="en-US" sz="1200" dirty="0"/>
              <a:t>이면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mTinit</a:t>
            </a:r>
            <a:r>
              <a:rPr lang="en-US" altLang="ko-KR" sz="1200" dirty="0"/>
              <a:t> </a:t>
            </a:r>
            <a:r>
              <a:rPr lang="ko-KR" altLang="en-US" sz="1200" dirty="0"/>
              <a:t>에다가 </a:t>
            </a:r>
            <a:r>
              <a:rPr lang="en-US" altLang="ko-KR" sz="1200" dirty="0"/>
              <a:t>b</a:t>
            </a:r>
            <a:r>
              <a:rPr lang="ko-KR" altLang="en-US" sz="1200" dirty="0"/>
              <a:t>거리를 가는데 걸린 시간을 더함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3" name="3D 모델 42" descr="Camera">
                <a:extLst>
                  <a:ext uri="{FF2B5EF4-FFF2-40B4-BE49-F238E27FC236}">
                    <a16:creationId xmlns:a16="http://schemas.microsoft.com/office/drawing/2014/main" id="{E1FC86BB-FD7C-49B2-B9E1-EBE371E4F4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068151"/>
                  </p:ext>
                </p:extLst>
              </p:nvPr>
            </p:nvGraphicFramePr>
            <p:xfrm>
              <a:off x="7948203" y="1941896"/>
              <a:ext cx="895040" cy="108547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95040" cy="1085473"/>
                    </a:xfrm>
                    <a:prstGeom prst="rect">
                      <a:avLst/>
                    </a:prstGeom>
                  </am3d:spPr>
                  <am3d:camera>
                    <am3d:pos x="0" y="0" z="61482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138" d="1000000"/>
                    <am3d:preTrans dx="312651" dy="-8822917" dz="-5957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7989" ay="-16003" az="-1078885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4663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3" name="3D 모델 42" descr="Camera">
                <a:extLst>
                  <a:ext uri="{FF2B5EF4-FFF2-40B4-BE49-F238E27FC236}">
                    <a16:creationId xmlns:a16="http://schemas.microsoft.com/office/drawing/2014/main" id="{E1FC86BB-FD7C-49B2-B9E1-EBE371E4F4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8203" y="1941896"/>
                <a:ext cx="895040" cy="1085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4" name="3D 모델 43" descr="Camera">
                <a:extLst>
                  <a:ext uri="{FF2B5EF4-FFF2-40B4-BE49-F238E27FC236}">
                    <a16:creationId xmlns:a16="http://schemas.microsoft.com/office/drawing/2014/main" id="{7B237D68-1A65-4AE9-9CED-528AE3B2BE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6311055"/>
                  </p:ext>
                </p:extLst>
              </p:nvPr>
            </p:nvGraphicFramePr>
            <p:xfrm>
              <a:off x="9710631" y="1465911"/>
              <a:ext cx="799822" cy="121626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99822" cy="1216261"/>
                    </a:xfrm>
                    <a:prstGeom prst="rect">
                      <a:avLst/>
                    </a:prstGeom>
                  </am3d:spPr>
                  <am3d:camera>
                    <am3d:pos x="0" y="0" z="61482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138" d="1000000"/>
                    <am3d:preTrans dx="312651" dy="-8822917" dz="-59570"/>
                    <am3d:scale>
                      <am3d:sx n="1000000" d="1000000"/>
                      <am3d:sy n="1000000" d="1000000"/>
                      <am3d:sz n="1000000" d="1000000"/>
                    </am3d:scale>
                    <am3d:rot ax="8040931" ay="-1516621" az="-936947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466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4" name="3D 모델 43" descr="Camera">
                <a:extLst>
                  <a:ext uri="{FF2B5EF4-FFF2-40B4-BE49-F238E27FC236}">
                    <a16:creationId xmlns:a16="http://schemas.microsoft.com/office/drawing/2014/main" id="{7B237D68-1A65-4AE9-9CED-528AE3B2BE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10631" y="1465911"/>
                <a:ext cx="799822" cy="1216261"/>
              </a:xfrm>
              <a:prstGeom prst="rect">
                <a:avLst/>
              </a:prstGeom>
            </p:spPr>
          </p:pic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0FF645-5CDA-419B-83C8-AB8943854BE7}"/>
              </a:ext>
            </a:extLst>
          </p:cNvPr>
          <p:cNvCxnSpPr>
            <a:cxnSpLocks/>
          </p:cNvCxnSpPr>
          <p:nvPr/>
        </p:nvCxnSpPr>
        <p:spPr>
          <a:xfrm flipV="1">
            <a:off x="8346042" y="2349520"/>
            <a:ext cx="1884114" cy="4844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56A83C71-F502-48A3-AB51-13187D8C0BDC}"/>
                  </a:ext>
                </a:extLst>
              </p14:cNvPr>
              <p14:cNvContentPartPr/>
              <p14:nvPr/>
            </p14:nvContentPartPr>
            <p14:xfrm>
              <a:off x="9303677" y="2769017"/>
              <a:ext cx="185040" cy="24804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56A83C71-F502-48A3-AB51-13187D8C0B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85677" y="2751377"/>
                <a:ext cx="220680" cy="28368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39CEC2B-B1E8-46F8-AD31-340E8BE95741}"/>
              </a:ext>
            </a:extLst>
          </p:cNvPr>
          <p:cNvSpPr txBox="1"/>
          <p:nvPr/>
        </p:nvSpPr>
        <p:spPr>
          <a:xfrm>
            <a:off x="9481936" y="1193149"/>
            <a:ext cx="1613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Current </a:t>
            </a:r>
            <a:r>
              <a:rPr lang="en-US" altLang="ko-KR" sz="1000" dirty="0" err="1"/>
              <a:t>KeyFrame</a:t>
            </a:r>
            <a:endParaRPr lang="en-US" altLang="ko-KR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FA8656-0D28-4EC0-998A-B9D848FA3F6F}"/>
              </a:ext>
            </a:extLst>
          </p:cNvPr>
          <p:cNvSpPr txBox="1"/>
          <p:nvPr/>
        </p:nvSpPr>
        <p:spPr>
          <a:xfrm>
            <a:off x="7786624" y="1762141"/>
            <a:ext cx="1613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Prev</a:t>
            </a:r>
            <a:r>
              <a:rPr lang="en-US" altLang="ko-KR" sz="1000" dirty="0"/>
              <a:t> </a:t>
            </a:r>
            <a:r>
              <a:rPr lang="en-US" altLang="ko-KR" sz="1000" dirty="0" err="1"/>
              <a:t>KeyFrame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3511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3875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8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3681748"/>
            <a:ext cx="5071772" cy="4308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3799019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</a:rPr>
              <a:t>← 조건이 뭘 의미하는지 모르겠음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304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7253963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6786889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354923"/>
            <a:ext cx="5071772" cy="222056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299407"/>
            <a:ext cx="483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시작부터 </a:t>
            </a:r>
            <a:r>
              <a:rPr lang="en-US" altLang="ko-KR" sz="1200" dirty="0"/>
              <a:t>10.0</a:t>
            </a:r>
            <a:r>
              <a:rPr lang="ko-KR" altLang="en-US" sz="1200" dirty="0"/>
              <a:t>초 이상 지나지 않았고</a:t>
            </a:r>
            <a:r>
              <a:rPr lang="en-US" altLang="ko-KR" sz="1200" dirty="0"/>
              <a:t> + </a:t>
            </a:r>
            <a:r>
              <a:rPr lang="ko-KR" altLang="en-US" sz="1200" dirty="0"/>
              <a:t>가장 최근 </a:t>
            </a:r>
            <a:r>
              <a:rPr lang="en-US" altLang="ko-KR" sz="1200" dirty="0"/>
              <a:t>3</a:t>
            </a:r>
            <a:r>
              <a:rPr lang="ko-KR" altLang="en-US" sz="1200" dirty="0"/>
              <a:t>개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의 사이의 거리인 </a:t>
            </a:r>
            <a:r>
              <a:rPr lang="en-US" altLang="ko-KR" sz="1200" dirty="0" err="1"/>
              <a:t>dist</a:t>
            </a:r>
            <a:r>
              <a:rPr lang="ko-KR" altLang="en-US" sz="1200" dirty="0"/>
              <a:t>가 </a:t>
            </a:r>
            <a:r>
              <a:rPr lang="en-US" altLang="ko-KR" sz="1200" dirty="0"/>
              <a:t>0.02</a:t>
            </a:r>
            <a:r>
              <a:rPr lang="ko-KR" altLang="en-US" sz="1200" dirty="0"/>
              <a:t>를 넘지 않았을 때의 경우에 해당함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2D8DC8-58DB-4015-8079-EF67356FD01C}"/>
              </a:ext>
            </a:extLst>
          </p:cNvPr>
          <p:cNvSpPr txBox="1"/>
          <p:nvPr/>
        </p:nvSpPr>
        <p:spPr>
          <a:xfrm>
            <a:off x="7325495" y="1969050"/>
            <a:ext cx="483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motion </a:t>
            </a:r>
            <a:r>
              <a:rPr lang="ko-KR" altLang="en-US" sz="1200" dirty="0"/>
              <a:t>불충분하다고 알려주고</a:t>
            </a:r>
            <a:r>
              <a:rPr lang="en-US" altLang="ko-KR" sz="1200" dirty="0"/>
              <a:t>, 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	3</a:t>
            </a:r>
            <a:r>
              <a:rPr lang="ko-KR" altLang="en-US" sz="1200" dirty="0"/>
              <a:t>가지 설정을 해준다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0EF5E20-B201-4529-B60B-652A4E6EF76D}"/>
                  </a:ext>
                </a:extLst>
              </p14:cNvPr>
              <p14:cNvContentPartPr/>
              <p14:nvPr/>
            </p14:nvContentPartPr>
            <p14:xfrm>
              <a:off x="7439051" y="2443898"/>
              <a:ext cx="777600" cy="10634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0EF5E20-B201-4529-B60B-652A4E6EF7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1411" y="2425898"/>
                <a:ext cx="813240" cy="10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8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45783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9462523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25206"/>
            <a:ext cx="5071772" cy="61260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323212"/>
            <a:ext cx="483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조건 둘 중 하나만 만족해도 </a:t>
            </a:r>
            <a:r>
              <a:rPr lang="en-US" altLang="ko-KR" sz="1200" dirty="0" err="1"/>
              <a:t>bLarge</a:t>
            </a:r>
            <a:r>
              <a:rPr lang="en-US" altLang="ko-KR" sz="1200" dirty="0"/>
              <a:t> == true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match </a:t>
            </a:r>
            <a:r>
              <a:rPr lang="ko-KR" altLang="en-US" sz="1200" dirty="0"/>
              <a:t>개수가 </a:t>
            </a:r>
            <a:r>
              <a:rPr lang="en-US" altLang="ko-KR" sz="1200" dirty="0"/>
              <a:t>75</a:t>
            </a:r>
            <a:r>
              <a:rPr lang="ko-KR" altLang="en-US" sz="1200" dirty="0"/>
              <a:t>개를 넘고 </a:t>
            </a:r>
            <a:r>
              <a:rPr lang="en-US" altLang="ko-KR" sz="1200" dirty="0"/>
              <a:t>Monocular</a:t>
            </a:r>
            <a:r>
              <a:rPr lang="ko-KR" altLang="en-US" sz="1200" dirty="0"/>
              <a:t>이던가 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match </a:t>
            </a:r>
            <a:r>
              <a:rPr lang="ko-KR" altLang="en-US" sz="1200" dirty="0"/>
              <a:t>개수가 </a:t>
            </a:r>
            <a:r>
              <a:rPr lang="en-US" altLang="ko-KR" sz="1200" dirty="0"/>
              <a:t>100</a:t>
            </a:r>
            <a:r>
              <a:rPr lang="ko-KR" altLang="en-US" sz="1200" dirty="0"/>
              <a:t>개를 넘고 </a:t>
            </a:r>
            <a:r>
              <a:rPr lang="en-US" altLang="ko-KR" sz="1200" dirty="0"/>
              <a:t>Stereo</a:t>
            </a:r>
            <a:r>
              <a:rPr lang="ko-KR" altLang="en-US" sz="1200" dirty="0"/>
              <a:t>이던가 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45783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9462523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815286"/>
            <a:ext cx="5071772" cy="7657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2059652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LocalBA</a:t>
            </a:r>
            <a:r>
              <a:rPr lang="en-US" altLang="ko-KR" sz="1200" dirty="0"/>
              <a:t> </a:t>
            </a:r>
            <a:r>
              <a:rPr lang="ko-KR" altLang="en-US" sz="1200" dirty="0"/>
              <a:t>하는 파트</a:t>
            </a:r>
            <a:r>
              <a:rPr lang="en-US" altLang="ko-KR" sz="1200" dirty="0"/>
              <a:t>.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  <a:r>
              <a:rPr lang="ko-KR" altLang="en-US" sz="1200" dirty="0">
                <a:highlight>
                  <a:srgbClr val="FF00FF"/>
                </a:highlight>
              </a:rPr>
              <a:t>함</a:t>
            </a:r>
            <a:r>
              <a:rPr lang="en-US" altLang="ko-KR" sz="1200" dirty="0">
                <a:highlight>
                  <a:srgbClr val="FF00FF"/>
                </a:highlight>
              </a:rPr>
              <a:t>. </a:t>
            </a:r>
            <a:r>
              <a:rPr lang="ko-KR" altLang="en-US" sz="1200" dirty="0">
                <a:highlight>
                  <a:srgbClr val="FF00FF"/>
                </a:highlight>
              </a:rPr>
              <a:t>너무 길어서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DB379D-86A7-4283-8950-DCD4CDB773CC}"/>
              </a:ext>
            </a:extLst>
          </p:cNvPr>
          <p:cNvSpPr/>
          <p:nvPr/>
        </p:nvSpPr>
        <p:spPr>
          <a:xfrm flipV="1">
            <a:off x="2102317" y="3274528"/>
            <a:ext cx="5071772" cy="7657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5D61E-EB84-475F-AD8F-B6DF26B838B6}"/>
              </a:ext>
            </a:extLst>
          </p:cNvPr>
          <p:cNvSpPr txBox="1"/>
          <p:nvPr/>
        </p:nvSpPr>
        <p:spPr>
          <a:xfrm>
            <a:off x="7325495" y="3568340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IMU </a:t>
            </a:r>
            <a:r>
              <a:rPr lang="ko-KR" altLang="en-US" sz="1200" dirty="0"/>
              <a:t>센서를 안 쓰는 경우의 </a:t>
            </a:r>
            <a:r>
              <a:rPr lang="en-US" altLang="ko-KR" sz="1200" dirty="0"/>
              <a:t>local BA function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7566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66F95A7B-69AC-4BEE-BA46-A1A3810D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2083402"/>
            <a:ext cx="4320000" cy="854832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912997-2247-44D3-986E-FFE42BACEA7E}"/>
              </a:ext>
            </a:extLst>
          </p:cNvPr>
          <p:cNvSpPr/>
          <p:nvPr/>
        </p:nvSpPr>
        <p:spPr>
          <a:xfrm>
            <a:off x="7545010" y="6549268"/>
            <a:ext cx="4544971" cy="2939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EF25BD-BFC1-4EC0-AA58-EE75F8CA440C}"/>
              </a:ext>
            </a:extLst>
          </p:cNvPr>
          <p:cNvSpPr/>
          <p:nvPr/>
        </p:nvSpPr>
        <p:spPr>
          <a:xfrm>
            <a:off x="7660882" y="955040"/>
            <a:ext cx="4320000" cy="1764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93D9D2-1422-4139-92C4-E532574DF94D}"/>
              </a:ext>
            </a:extLst>
          </p:cNvPr>
          <p:cNvSpPr txBox="1"/>
          <p:nvPr/>
        </p:nvSpPr>
        <p:spPr>
          <a:xfrm>
            <a:off x="8304260" y="240507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1219199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861596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fSetting</a:t>
            </a:r>
            <a:r>
              <a:rPr lang="ko-KR" altLang="en-US" sz="1200" dirty="0"/>
              <a:t>으로 </a:t>
            </a:r>
            <a:r>
              <a:rPr lang="en-US" altLang="ko-KR" sz="1200" dirty="0" err="1"/>
              <a:t>strSettingPath</a:t>
            </a:r>
            <a:r>
              <a:rPr lang="en-US" altLang="ko-KR" sz="1200" dirty="0"/>
              <a:t>(=</a:t>
            </a:r>
            <a:r>
              <a:rPr lang="en-US" altLang="ko-KR" sz="1200" dirty="0" err="1"/>
              <a:t>strSettingsFile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읽어옴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B292-65D1-46BF-B0D5-47D4C920DDDB}"/>
              </a:ext>
            </a:extLst>
          </p:cNvPr>
          <p:cNvSpPr txBox="1"/>
          <p:nvPr/>
        </p:nvSpPr>
        <p:spPr>
          <a:xfrm>
            <a:off x="7545010" y="1268559"/>
            <a:ext cx="487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6675759"/>
            <a:ext cx="11221200" cy="308079"/>
          </a:xfrm>
          <a:prstGeom prst="triangle">
            <a:avLst>
              <a:gd name="adj" fmla="val 69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397077" y="2814863"/>
            <a:ext cx="4752176" cy="3719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944B785-8AF0-45CC-AFF0-4D96308D5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B40A9A-131D-4B6D-9C7F-7A02E13EA505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7EA740-8693-45AE-9A82-7EE8911C64CB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3318883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7359735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43224"/>
            <a:ext cx="5071772" cy="175222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399568"/>
            <a:ext cx="4832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Initialize IMU </a:t>
            </a:r>
            <a:r>
              <a:rPr lang="ko-KR" altLang="en-US" sz="1200" dirty="0"/>
              <a:t>파트임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highlight>
                  <a:srgbClr val="FF00FF"/>
                </a:highlight>
              </a:rPr>
              <a:t>Q. </a:t>
            </a:r>
            <a:r>
              <a:rPr lang="ko-KR" altLang="en-US" sz="1200" dirty="0">
                <a:highlight>
                  <a:srgbClr val="FF00FF"/>
                </a:highlight>
              </a:rPr>
              <a:t>이때까지 </a:t>
            </a:r>
            <a:r>
              <a:rPr lang="ko-KR" altLang="en-US" sz="1200" dirty="0" err="1">
                <a:highlight>
                  <a:srgbClr val="FF00FF"/>
                </a:highlight>
              </a:rPr>
              <a:t>안했었나</a:t>
            </a:r>
            <a:r>
              <a:rPr lang="en-US" altLang="ko-KR" sz="1200" dirty="0">
                <a:highlight>
                  <a:srgbClr val="FF00FF"/>
                </a:highlight>
              </a:rPr>
              <a:t>? ….</a:t>
            </a:r>
          </a:p>
          <a:p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3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3318883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7359735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43224"/>
            <a:ext cx="5071772" cy="6261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399568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IMU initialized</a:t>
            </a:r>
            <a:r>
              <a:rPr lang="ko-KR" altLang="en-US" sz="1200" dirty="0"/>
              <a:t>가 안됐고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를 쓰는 상화일 때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3318883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7359735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007018"/>
            <a:ext cx="5071772" cy="79924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2305509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monocular</a:t>
            </a:r>
            <a:r>
              <a:rPr lang="ko-KR" altLang="en-US" sz="1200" dirty="0"/>
              <a:t>이니까 위의 </a:t>
            </a:r>
            <a:r>
              <a:rPr lang="en-US" altLang="ko-KR" sz="1200" dirty="0" err="1"/>
              <a:t>InitializeIMU</a:t>
            </a:r>
            <a:r>
              <a:rPr lang="en-US" altLang="ko-KR" sz="1200" dirty="0"/>
              <a:t>(1e2, 1e10, true)</a:t>
            </a:r>
            <a:r>
              <a:rPr lang="ko-KR" altLang="en-US" sz="1200" dirty="0"/>
              <a:t>이 실행됨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3318883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7359735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007018"/>
            <a:ext cx="5071772" cy="79924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2305509"/>
            <a:ext cx="483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이것도 너무 길다</a:t>
            </a:r>
            <a:r>
              <a:rPr lang="en-US" altLang="ko-KR" sz="1200" dirty="0"/>
              <a:t>.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  <a:r>
              <a:rPr lang="ko-KR" altLang="en-US" sz="1200" dirty="0">
                <a:highlight>
                  <a:srgbClr val="FF00FF"/>
                </a:highlight>
              </a:rPr>
              <a:t>함</a:t>
            </a:r>
            <a:r>
              <a:rPr lang="en-US" altLang="ko-KR" sz="1200" dirty="0">
                <a:highlight>
                  <a:srgbClr val="FF00FF"/>
                </a:highlight>
              </a:rPr>
              <a:t>.</a:t>
            </a:r>
          </a:p>
          <a:p>
            <a:endParaRPr lang="en-US" altLang="ko-KR" sz="1200" dirty="0">
              <a:highlight>
                <a:srgbClr val="FF00FF"/>
              </a:highlight>
            </a:endParaRPr>
          </a:p>
          <a:p>
            <a:r>
              <a:rPr lang="ko-KR" altLang="en-US" sz="1200" dirty="0" err="1"/>
              <a:t>자세한것은</a:t>
            </a:r>
            <a:r>
              <a:rPr lang="ko-KR" altLang="en-US" sz="1200" dirty="0"/>
              <a:t> 아래의 논문을 읽는 것이 </a:t>
            </a:r>
            <a:r>
              <a:rPr lang="en-US" altLang="ko-KR" sz="1200" dirty="0"/>
              <a:t>best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3206151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52195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9260381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</a:t>
            </a:r>
            <a:r>
              <a:rPr lang="en-US" altLang="ko-KR" dirty="0" err="1"/>
              <a:t>KeyFrames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354923"/>
            <a:ext cx="5071772" cy="5130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419383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Local </a:t>
            </a:r>
            <a:r>
              <a:rPr lang="en-US" altLang="ko-KR" sz="1200" dirty="0" err="1"/>
              <a:t>keyFrame</a:t>
            </a:r>
            <a:r>
              <a:rPr lang="en-US" altLang="ko-KR" sz="1200" dirty="0"/>
              <a:t> Culling</a:t>
            </a:r>
            <a:r>
              <a:rPr lang="ko-KR" altLang="en-US" sz="1200" dirty="0"/>
              <a:t>하는 파트임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5927581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3697B1-12E5-4DE8-B842-821EBBF22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2005571"/>
            <a:ext cx="4680000" cy="3224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592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52195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9260381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</a:t>
            </a:r>
            <a:r>
              <a:rPr lang="en-US" altLang="ko-KR" dirty="0" err="1"/>
              <a:t>KeyFrames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354923"/>
            <a:ext cx="5071772" cy="5130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419383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Local </a:t>
            </a:r>
            <a:r>
              <a:rPr lang="en-US" altLang="ko-KR" sz="1200" dirty="0" err="1"/>
              <a:t>keyFrame</a:t>
            </a:r>
            <a:r>
              <a:rPr lang="en-US" altLang="ko-KR" sz="1200" dirty="0"/>
              <a:t> Culling</a:t>
            </a:r>
            <a:r>
              <a:rPr lang="ko-KR" altLang="en-US" sz="1200" dirty="0"/>
              <a:t>하는 파트임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5927581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3697B1-12E5-4DE8-B842-821EBBF22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2005571"/>
            <a:ext cx="4680000" cy="3224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611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52195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9260381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</a:t>
            </a:r>
            <a:r>
              <a:rPr lang="en-US" altLang="ko-KR" dirty="0" err="1"/>
              <a:t>KeyFrames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354923"/>
            <a:ext cx="5071772" cy="5130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419383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이것도 길어서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  <a:r>
              <a:rPr lang="ko-KR" altLang="en-US" sz="1200" dirty="0">
                <a:highlight>
                  <a:srgbClr val="FF00FF"/>
                </a:highlight>
              </a:rPr>
              <a:t>함</a:t>
            </a:r>
            <a:r>
              <a:rPr lang="en-US" altLang="ko-KR" sz="1200" dirty="0">
                <a:highlight>
                  <a:srgbClr val="FF00FF"/>
                </a:highlight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5573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79627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32003581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</a:t>
            </a:r>
            <a:r>
              <a:rPr lang="en-US" altLang="ko-KR" dirty="0" err="1"/>
              <a:t>KeyFrames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55266"/>
            <a:ext cx="5071772" cy="711149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4" y="1236982"/>
            <a:ext cx="494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</a:rPr>
              <a:t>←</a:t>
            </a:r>
            <a:r>
              <a:rPr lang="en-US" altLang="ko-KR" sz="1200" dirty="0">
                <a:highlight>
                  <a:srgbClr val="FF00FF"/>
                </a:highlight>
              </a:rPr>
              <a:t> ??? </a:t>
            </a:r>
            <a:r>
              <a:rPr lang="ko-KR" altLang="en-US" sz="1200" dirty="0">
                <a:highlight>
                  <a:srgbClr val="FF00FF"/>
                </a:highlight>
              </a:rPr>
              <a:t>왜 </a:t>
            </a:r>
            <a:r>
              <a:rPr lang="en-US" altLang="ko-KR" sz="1200" dirty="0">
                <a:highlight>
                  <a:srgbClr val="FF00FF"/>
                </a:highlight>
              </a:rPr>
              <a:t>VI-BA</a:t>
            </a:r>
            <a:r>
              <a:rPr lang="ko-KR" altLang="en-US" sz="1200" dirty="0">
                <a:highlight>
                  <a:srgbClr val="FF00FF"/>
                </a:highlight>
              </a:rPr>
              <a:t>가 다시 나오지</a:t>
            </a:r>
            <a:r>
              <a:rPr lang="en-US" altLang="ko-KR" sz="1200" dirty="0">
                <a:highlight>
                  <a:srgbClr val="FF00FF"/>
                </a:highlight>
              </a:rPr>
              <a:t>? …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5999267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57017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0822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15173427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39214279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55266"/>
            <a:ext cx="5071772" cy="301234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4" y="1236982"/>
            <a:ext cx="494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KeyFrames</a:t>
            </a:r>
            <a:r>
              <a:rPr lang="en-US" altLang="ko-KR" sz="1200" dirty="0"/>
              <a:t> </a:t>
            </a:r>
            <a:r>
              <a:rPr lang="ko-KR" altLang="en-US" sz="1200" dirty="0"/>
              <a:t>개수가 </a:t>
            </a:r>
            <a:r>
              <a:rPr lang="en-US" altLang="ko-KR" sz="1200" dirty="0"/>
              <a:t>100 </a:t>
            </a:r>
            <a:r>
              <a:rPr lang="ko-KR" altLang="en-US" sz="1200" dirty="0"/>
              <a:t>이하이며 시간이 </a:t>
            </a:r>
            <a:r>
              <a:rPr lang="en-US" altLang="ko-KR" sz="1200" dirty="0"/>
              <a:t>25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ko-KR" altLang="en-US" sz="1200" dirty="0"/>
              <a:t> </a:t>
            </a:r>
            <a:r>
              <a:rPr lang="en-US" altLang="ko-KR" sz="1200" dirty="0"/>
              <a:t>(25.0~25.5)</a:t>
            </a:r>
            <a:r>
              <a:rPr lang="ko-KR" altLang="en-US" sz="1200" dirty="0"/>
              <a:t>일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혹은 </a:t>
            </a:r>
            <a:r>
              <a:rPr lang="en-US" altLang="ko-KR" sz="1200" dirty="0"/>
              <a:t>35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en-US" altLang="ko-KR" sz="1200" dirty="0"/>
              <a:t>,</a:t>
            </a:r>
            <a:r>
              <a:rPr lang="ko-KR" altLang="en-US" sz="1200" dirty="0"/>
              <a:t> 혹은 </a:t>
            </a:r>
            <a:r>
              <a:rPr lang="en-US" altLang="ko-KR" sz="1200" dirty="0"/>
              <a:t>45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en-US" altLang="ko-KR" sz="1200" dirty="0"/>
              <a:t>, </a:t>
            </a:r>
            <a:r>
              <a:rPr lang="ko-KR" altLang="en-US" sz="1200" dirty="0"/>
              <a:t>혹은 </a:t>
            </a:r>
            <a:r>
              <a:rPr lang="en-US" altLang="ko-KR" sz="1200" dirty="0"/>
              <a:t>55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en-US" altLang="ko-KR" sz="1200" dirty="0"/>
              <a:t>, </a:t>
            </a:r>
            <a:r>
              <a:rPr lang="ko-KR" altLang="en-US" sz="1200" dirty="0"/>
              <a:t>혹은 </a:t>
            </a:r>
            <a:r>
              <a:rPr lang="en-US" altLang="ko-KR" sz="1200" dirty="0"/>
              <a:t>65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en-US" altLang="ko-KR" sz="1200" dirty="0"/>
              <a:t>, </a:t>
            </a:r>
            <a:r>
              <a:rPr lang="ko-KR" altLang="en-US" sz="1200" dirty="0"/>
              <a:t>혹은 </a:t>
            </a:r>
            <a:r>
              <a:rPr lang="en-US" altLang="ko-KR" sz="1200" dirty="0"/>
              <a:t>75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일때</a:t>
            </a:r>
            <a:r>
              <a:rPr lang="ko-KR" altLang="en-US" sz="1200" dirty="0"/>
              <a:t> </a:t>
            </a:r>
            <a:r>
              <a:rPr lang="en-US" altLang="ko-KR" sz="1200" dirty="0"/>
              <a:t>scale</a:t>
            </a:r>
            <a:r>
              <a:rPr lang="ko-KR" altLang="en-US" sz="1200" dirty="0"/>
              <a:t>을 </a:t>
            </a:r>
            <a:r>
              <a:rPr lang="en-US" altLang="ko-KR" sz="1200" dirty="0"/>
              <a:t>refine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Q. </a:t>
            </a:r>
            <a:r>
              <a:rPr lang="ko-KR" altLang="en-US" sz="1200" b="1" dirty="0"/>
              <a:t>왜 </a:t>
            </a:r>
            <a:r>
              <a:rPr lang="ko-KR" altLang="en-US" sz="1200" b="1" dirty="0" err="1"/>
              <a:t>이렇게함</a:t>
            </a:r>
            <a:r>
              <a:rPr lang="en-US" altLang="ko-KR" sz="1200" b="1" dirty="0"/>
              <a:t>?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0DD634-60DD-4CAC-87EB-B4938A446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2530371"/>
            <a:ext cx="4680000" cy="3688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630149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77070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18543645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258449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530370"/>
            <a:ext cx="5071772" cy="52633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4" y="2645010"/>
            <a:ext cx="494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CurrentKeyFrame</a:t>
            </a:r>
            <a:r>
              <a:rPr lang="ko-KR" altLang="en-US" sz="1200" dirty="0"/>
              <a:t>을 </a:t>
            </a:r>
            <a:r>
              <a:rPr lang="en-US" altLang="ko-KR" sz="1200" dirty="0" err="1"/>
              <a:t>mpLoopCloser</a:t>
            </a:r>
            <a:r>
              <a:rPr lang="ko-KR" altLang="en-US" sz="1200" dirty="0"/>
              <a:t>에 넣어준다</a:t>
            </a:r>
            <a:r>
              <a:rPr lang="en-US" altLang="ko-KR" sz="1200" dirty="0"/>
              <a:t>. </a:t>
            </a:r>
          </a:p>
          <a:p>
            <a:endParaRPr lang="en-US" altLang="ko-KR" sz="1200" b="1" dirty="0"/>
          </a:p>
          <a:p>
            <a:r>
              <a:rPr lang="en-US" altLang="ko-KR" sz="1200" dirty="0" err="1">
                <a:highlight>
                  <a:srgbClr val="FF00FF"/>
                </a:highlight>
              </a:rPr>
              <a:t>LoopClosing</a:t>
            </a:r>
            <a:r>
              <a:rPr lang="en-US" altLang="ko-KR" sz="1200" dirty="0">
                <a:highlight>
                  <a:srgbClr val="FF00FF"/>
                </a:highlight>
              </a:rPr>
              <a:t> </a:t>
            </a:r>
            <a:r>
              <a:rPr lang="ko-KR" altLang="en-US" sz="1200" dirty="0">
                <a:highlight>
                  <a:srgbClr val="FF00FF"/>
                </a:highlight>
              </a:rPr>
              <a:t>파트라서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  <a:r>
              <a:rPr lang="ko-KR" altLang="en-US" sz="1200" dirty="0">
                <a:highlight>
                  <a:srgbClr val="FF00FF"/>
                </a:highlight>
              </a:rPr>
              <a:t>함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826745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9080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216512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076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236898"/>
            <a:ext cx="4544971" cy="2939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695185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Camera Parameter</a:t>
            </a:r>
            <a:r>
              <a:rPr lang="ko-KR" altLang="en-US" sz="1200" dirty="0"/>
              <a:t>들을 불러옴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4761375"/>
            <a:ext cx="11221200" cy="308079"/>
          </a:xfrm>
          <a:prstGeom prst="triangle">
            <a:avLst>
              <a:gd name="adj" fmla="val 69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9588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105838C-EC5F-4886-9108-6ACAFBF24C7E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4EB94A-E620-414A-B27F-8AC10CC5FBB3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AEB6FB3-C7F9-4146-9677-D6ADA6134688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3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21319502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5360354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530370"/>
            <a:ext cx="5071772" cy="18689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4" y="2101237"/>
            <a:ext cx="494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이 파트는 </a:t>
            </a:r>
            <a:r>
              <a:rPr lang="en-US" altLang="ko-KR" sz="1200" dirty="0"/>
              <a:t>line 75</a:t>
            </a:r>
            <a:r>
              <a:rPr lang="ko-KR" altLang="en-US" sz="1200" dirty="0"/>
              <a:t>에 있는 </a:t>
            </a:r>
            <a:r>
              <a:rPr lang="en-US" altLang="ko-KR" sz="1200" dirty="0"/>
              <a:t>if</a:t>
            </a:r>
            <a:r>
              <a:rPr lang="ko-KR" altLang="en-US" sz="1200" dirty="0"/>
              <a:t>의 </a:t>
            </a:r>
            <a:r>
              <a:rPr lang="en-US" altLang="ko-KR" sz="1200" dirty="0"/>
              <a:t>else </a:t>
            </a:r>
            <a:r>
              <a:rPr lang="ko-KR" altLang="en-US" sz="1200" dirty="0"/>
              <a:t>파트임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826745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6C1CC9-816A-4403-9AAA-F4C208B13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2475407"/>
            <a:ext cx="4680000" cy="20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21319502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5360354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530370"/>
            <a:ext cx="5071772" cy="18689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4" y="5357230"/>
            <a:ext cx="494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mbStopRequested</a:t>
            </a:r>
            <a:r>
              <a:rPr lang="ko-KR" altLang="en-US" sz="1200" dirty="0"/>
              <a:t>가 </a:t>
            </a:r>
            <a:r>
              <a:rPr lang="en-US" altLang="ko-KR" sz="1200" dirty="0"/>
              <a:t>true</a:t>
            </a:r>
            <a:r>
              <a:rPr lang="ko-KR" altLang="en-US" sz="1200" dirty="0"/>
              <a:t>이면 멈추기를 바라고 있는 것인데</a:t>
            </a:r>
            <a:r>
              <a:rPr lang="en-US" altLang="ko-KR" sz="1200" dirty="0"/>
              <a:t>, </a:t>
            </a:r>
            <a:r>
              <a:rPr lang="ko-KR" altLang="en-US" sz="1200" dirty="0"/>
              <a:t>실제로는 </a:t>
            </a:r>
            <a:r>
              <a:rPr lang="en-US" altLang="ko-KR" sz="1200" dirty="0"/>
              <a:t>stop</a:t>
            </a:r>
            <a:r>
              <a:rPr lang="ko-KR" altLang="en-US" sz="1200" dirty="0"/>
              <a:t>되지 않았을 때 </a:t>
            </a:r>
            <a:r>
              <a:rPr lang="en-US" altLang="ko-KR" sz="1200" dirty="0"/>
              <a:t>Stop() function </a:t>
            </a:r>
            <a:r>
              <a:rPr lang="ko-KR" altLang="en-US" sz="1200" dirty="0"/>
              <a:t>을 통해서 </a:t>
            </a:r>
            <a:r>
              <a:rPr lang="en-US" altLang="ko-KR" sz="1200" dirty="0"/>
              <a:t>Local Mapping</a:t>
            </a:r>
            <a:r>
              <a:rPr lang="ko-KR" altLang="en-US" sz="1200" dirty="0"/>
              <a:t> </a:t>
            </a:r>
            <a:r>
              <a:rPr lang="en-US" altLang="ko-KR" sz="1200" dirty="0"/>
              <a:t>thread</a:t>
            </a:r>
            <a:r>
              <a:rPr lang="ko-KR" altLang="en-US" sz="1200" dirty="0"/>
              <a:t>를 잠시 </a:t>
            </a:r>
            <a:r>
              <a:rPr lang="ko-KR" altLang="en-US" sz="1200" dirty="0" err="1"/>
              <a:t>멈춰둔다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Stop() </a:t>
            </a:r>
            <a:r>
              <a:rPr lang="ko-KR" altLang="en-US" sz="1200" dirty="0"/>
              <a:t>파트는 더 이상 </a:t>
            </a:r>
            <a:r>
              <a:rPr lang="ko-KR" altLang="en-US" sz="1200" dirty="0" err="1"/>
              <a:t>프로세싱할</a:t>
            </a:r>
            <a:r>
              <a:rPr lang="ko-KR" altLang="en-US" sz="1200" dirty="0"/>
              <a:t> </a:t>
            </a:r>
            <a:r>
              <a:rPr lang="en-US" altLang="ko-KR" sz="1200" dirty="0" err="1"/>
              <a:t>NewKeyFrame</a:t>
            </a:r>
            <a:r>
              <a:rPr lang="en-US" altLang="ko-KR" sz="1200" dirty="0"/>
              <a:t>()</a:t>
            </a:r>
            <a:r>
              <a:rPr lang="ko-KR" altLang="en-US" sz="1200" dirty="0"/>
              <a:t>이 없는 경우에 해당한다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826745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3EC3C0-BF85-46E7-A28C-B8C4A66D9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480" y="2914489"/>
            <a:ext cx="4156792" cy="23848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958581-377C-4FD2-BD53-0151D57B46C5}"/>
              </a:ext>
            </a:extLst>
          </p:cNvPr>
          <p:cNvSpPr txBox="1"/>
          <p:nvPr/>
        </p:nvSpPr>
        <p:spPr>
          <a:xfrm>
            <a:off x="7460847" y="2649670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Stop(): line 908~919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95039ED-4AB7-4090-AB1A-948FE3A6E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408" y="1187178"/>
            <a:ext cx="3197392" cy="1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6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21319502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5360354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3817027"/>
            <a:ext cx="5071772" cy="37079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496360" y="6175356"/>
            <a:ext cx="494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mbFinished</a:t>
            </a:r>
            <a:r>
              <a:rPr lang="ko-KR" altLang="en-US" sz="1200" dirty="0"/>
              <a:t> </a:t>
            </a:r>
            <a:r>
              <a:rPr lang="en-US" altLang="ko-KR" sz="1200" dirty="0"/>
              <a:t>==</a:t>
            </a:r>
            <a:r>
              <a:rPr lang="ko-KR" altLang="en-US" sz="1200" dirty="0"/>
              <a:t> </a:t>
            </a:r>
            <a:r>
              <a:rPr lang="en-US" altLang="ko-KR" sz="1200" dirty="0"/>
              <a:t>true</a:t>
            </a:r>
            <a:r>
              <a:rPr lang="ko-KR" altLang="en-US" sz="1200" dirty="0"/>
              <a:t>이면</a:t>
            </a:r>
            <a:r>
              <a:rPr lang="en-US" altLang="ko-KR" sz="1200" dirty="0"/>
              <a:t>, while Loop</a:t>
            </a:r>
            <a:r>
              <a:rPr lang="ko-KR" altLang="en-US" sz="1200" dirty="0"/>
              <a:t>을 빠져나간다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826745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958581-377C-4FD2-BD53-0151D57B46C5}"/>
              </a:ext>
            </a:extLst>
          </p:cNvPr>
          <p:cNvSpPr txBox="1"/>
          <p:nvPr/>
        </p:nvSpPr>
        <p:spPr>
          <a:xfrm>
            <a:off x="7460847" y="120559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Finish related: line 1238~1262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8A5F9A-6665-4ADC-8CC6-21A8EE2F9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622" y="1490793"/>
            <a:ext cx="4073536" cy="458151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5F5924-611B-4DD2-AE0A-F6F24C8B3056}"/>
              </a:ext>
            </a:extLst>
          </p:cNvPr>
          <p:cNvSpPr/>
          <p:nvPr/>
        </p:nvSpPr>
        <p:spPr>
          <a:xfrm flipV="1">
            <a:off x="2102317" y="5484555"/>
            <a:ext cx="5071772" cy="4364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15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2242907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5360354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942098"/>
            <a:ext cx="9772592" cy="330742"/>
          </a:xfrm>
          <a:prstGeom prst="triangle">
            <a:avLst>
              <a:gd name="adj" fmla="val 1780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3453731"/>
            <a:ext cx="5071772" cy="2215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496360" y="5820203"/>
            <a:ext cx="494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어찌 </a:t>
            </a:r>
            <a:r>
              <a:rPr lang="ko-KR" altLang="en-US" sz="1200" dirty="0" err="1"/>
              <a:t>돌아가는거야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826745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958581-377C-4FD2-BD53-0151D57B46C5}"/>
              </a:ext>
            </a:extLst>
          </p:cNvPr>
          <p:cNvSpPr txBox="1"/>
          <p:nvPr/>
        </p:nvSpPr>
        <p:spPr>
          <a:xfrm>
            <a:off x="7460847" y="120559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Finish related: line 1238~1262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8A5F9A-6665-4ADC-8CC6-21A8EE2F9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245" y="1527590"/>
            <a:ext cx="3712290" cy="417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67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17F444-9D16-4AB5-BBAE-AA282C5B52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810EFB-D407-44F0-9583-06B29AEE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206"/>
            <a:ext cx="10515600" cy="557588"/>
          </a:xfrm>
        </p:spPr>
        <p:txBody>
          <a:bodyPr/>
          <a:lstStyle/>
          <a:p>
            <a:pPr algn="ctr"/>
            <a:r>
              <a:rPr lang="en-US" altLang="ko-KR" dirty="0"/>
              <a:t>The End </a:t>
            </a:r>
            <a:r>
              <a:rPr lang="en-US" altLang="ko-KR"/>
              <a:t>of Local Mapping Thread 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39481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5818907" y="2360799"/>
            <a:ext cx="5807205" cy="2136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0BBDDAD-3B85-4EEC-B1CE-D28E98EB0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55" y="2017224"/>
            <a:ext cx="4435852" cy="2823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88004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142AE-52EE-4088-B3C0-6F846E47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10" y="1017226"/>
            <a:ext cx="6702034" cy="4947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41E54D3-D2E7-498B-AC5E-57350AC52F8B}"/>
                  </a:ext>
                </a:extLst>
              </p14:cNvPr>
              <p14:cNvContentPartPr/>
              <p14:nvPr/>
            </p14:nvContentPartPr>
            <p14:xfrm>
              <a:off x="2263510" y="2878588"/>
              <a:ext cx="2642760" cy="27075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41E54D3-D2E7-498B-AC5E-57350AC52F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9510" y="2770948"/>
                <a:ext cx="2750400" cy="29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AFA792F-0BE2-4A96-819E-A68A3D583670}"/>
                  </a:ext>
                </a:extLst>
              </p14:cNvPr>
              <p14:cNvContentPartPr/>
              <p14:nvPr/>
            </p14:nvContentPartPr>
            <p14:xfrm>
              <a:off x="10200790" y="2861668"/>
              <a:ext cx="1553400" cy="320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AFA792F-0BE2-4A96-819E-A68A3D5836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47150" y="2753668"/>
                <a:ext cx="16610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73FF6B3-EDA5-44D1-88F6-428E3699DE53}"/>
                  </a:ext>
                </a:extLst>
              </p14:cNvPr>
              <p14:cNvContentPartPr/>
              <p14:nvPr/>
            </p14:nvContentPartPr>
            <p14:xfrm>
              <a:off x="5272390" y="3113668"/>
              <a:ext cx="6312240" cy="1440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73FF6B3-EDA5-44D1-88F6-428E3699DE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8390" y="3006028"/>
                <a:ext cx="641988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6FDFBE1-1B26-4F95-BE8D-2E5A1C1F229E}"/>
                  </a:ext>
                </a:extLst>
              </p14:cNvPr>
              <p14:cNvContentPartPr/>
              <p14:nvPr/>
            </p14:nvContentPartPr>
            <p14:xfrm>
              <a:off x="5212990" y="3459268"/>
              <a:ext cx="6375600" cy="799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6FDFBE1-1B26-4F95-BE8D-2E5A1C1F22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9350" y="3351628"/>
                <a:ext cx="64832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9EEA73D-08BA-49E1-98C6-D9504205F652}"/>
                  </a:ext>
                </a:extLst>
              </p14:cNvPr>
              <p14:cNvContentPartPr/>
              <p14:nvPr/>
            </p14:nvContentPartPr>
            <p14:xfrm>
              <a:off x="5224870" y="3858868"/>
              <a:ext cx="541440" cy="12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79EEA73D-08BA-49E1-98C6-D9504205F6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0870" y="3750868"/>
                <a:ext cx="649080" cy="2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21170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142AE-52EE-4088-B3C0-6F846E47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10" y="1017226"/>
            <a:ext cx="6702034" cy="4947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EBED92D-A236-44A5-851D-16F55B81D171}"/>
                  </a:ext>
                </a:extLst>
              </p14:cNvPr>
              <p14:cNvContentPartPr/>
              <p14:nvPr/>
            </p14:nvContentPartPr>
            <p14:xfrm>
              <a:off x="397990" y="3371428"/>
              <a:ext cx="1172160" cy="18496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EBED92D-A236-44A5-851D-16F55B81D1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350" y="3263788"/>
                <a:ext cx="1279800" cy="20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4DCAFDE-DEAC-4CEB-AE00-921B7C22EFC8}"/>
                  </a:ext>
                </a:extLst>
              </p14:cNvPr>
              <p14:cNvContentPartPr/>
              <p14:nvPr/>
            </p14:nvContentPartPr>
            <p14:xfrm>
              <a:off x="5957470" y="3818548"/>
              <a:ext cx="5759280" cy="370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4DCAFDE-DEAC-4CEB-AE00-921B7C22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3470" y="3710908"/>
                <a:ext cx="58669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B45AED4-8F77-47DA-AC1B-023778BCD59C}"/>
                  </a:ext>
                </a:extLst>
              </p14:cNvPr>
              <p14:cNvContentPartPr/>
              <p14:nvPr/>
            </p14:nvContentPartPr>
            <p14:xfrm>
              <a:off x="5209030" y="4105108"/>
              <a:ext cx="6496920" cy="90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B45AED4-8F77-47DA-AC1B-023778BCD5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5030" y="3997108"/>
                <a:ext cx="66045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4080A4A-6E2F-4785-BEF3-0B6F36EFBE0E}"/>
                  </a:ext>
                </a:extLst>
              </p14:cNvPr>
              <p14:cNvContentPartPr/>
              <p14:nvPr/>
            </p14:nvContentPartPr>
            <p14:xfrm>
              <a:off x="5074390" y="4492468"/>
              <a:ext cx="5034600" cy="810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4080A4A-6E2F-4785-BEF3-0B6F36EFBE0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0390" y="4384828"/>
                <a:ext cx="514224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74842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142AE-52EE-4088-B3C0-6F846E47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10" y="1017226"/>
            <a:ext cx="6702034" cy="4947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1A5F2C4-30B0-4A41-81CF-BAC9F923C5F2}"/>
                  </a:ext>
                </a:extLst>
              </p14:cNvPr>
              <p14:cNvContentPartPr/>
              <p14:nvPr/>
            </p14:nvContentPartPr>
            <p14:xfrm>
              <a:off x="1313470" y="1023868"/>
              <a:ext cx="1795680" cy="8658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1A5F2C4-30B0-4A41-81CF-BAC9F923C5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9830" y="916228"/>
                <a:ext cx="1903320" cy="10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F68BF45-8855-4058-973D-BBF1374A3A31}"/>
                  </a:ext>
                </a:extLst>
              </p14:cNvPr>
              <p14:cNvContentPartPr/>
              <p14:nvPr/>
            </p14:nvContentPartPr>
            <p14:xfrm>
              <a:off x="7655230" y="5074228"/>
              <a:ext cx="3913560" cy="36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F68BF45-8855-4058-973D-BBF1374A3A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1590" y="4966228"/>
                <a:ext cx="40212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4C0A04E-00BC-4EA1-A9CE-FC838B048076}"/>
                  </a:ext>
                </a:extLst>
              </p14:cNvPr>
              <p14:cNvContentPartPr/>
              <p14:nvPr/>
            </p14:nvContentPartPr>
            <p14:xfrm>
              <a:off x="5185270" y="5374828"/>
              <a:ext cx="3814560" cy="36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4C0A04E-00BC-4EA1-A9CE-FC838B04807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1630" y="5267188"/>
                <a:ext cx="39222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2CC6F6F-274B-4595-B463-417A34C46A03}"/>
                  </a:ext>
                </a:extLst>
              </p14:cNvPr>
              <p14:cNvContentPartPr/>
              <p14:nvPr/>
            </p14:nvContentPartPr>
            <p14:xfrm>
              <a:off x="7263550" y="4945348"/>
              <a:ext cx="3400920" cy="597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2CC6F6F-274B-4595-B463-417A34C46A0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45550" y="4927708"/>
                <a:ext cx="343656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62707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142AE-52EE-4088-B3C0-6F846E47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10" y="1017226"/>
            <a:ext cx="6702034" cy="4947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82DC04F-D1D5-4561-A811-0B9A163DFFF7}"/>
                  </a:ext>
                </a:extLst>
              </p14:cNvPr>
              <p14:cNvContentPartPr/>
              <p14:nvPr/>
            </p14:nvContentPartPr>
            <p14:xfrm>
              <a:off x="1456390" y="1882828"/>
              <a:ext cx="1851120" cy="777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82DC04F-D1D5-4561-A811-0B9A163DFF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2390" y="1775188"/>
                <a:ext cx="1958760" cy="9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0709A93-8B4C-40A4-90CA-1FA4C96E3F17}"/>
                  </a:ext>
                </a:extLst>
              </p14:cNvPr>
              <p14:cNvContentPartPr/>
              <p14:nvPr/>
            </p14:nvContentPartPr>
            <p14:xfrm>
              <a:off x="9266230" y="5414788"/>
              <a:ext cx="2372760" cy="36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0709A93-8B4C-40A4-90CA-1FA4C96E3F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2590" y="5306788"/>
                <a:ext cx="24804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2F5353A-0CB4-43A9-942A-5595FE00C4A5}"/>
                  </a:ext>
                </a:extLst>
              </p14:cNvPr>
              <p14:cNvContentPartPr/>
              <p14:nvPr/>
            </p14:nvContentPartPr>
            <p14:xfrm>
              <a:off x="5129830" y="5742748"/>
              <a:ext cx="5263920" cy="68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2F5353A-0CB4-43A9-942A-5595FE00C4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6190" y="5635108"/>
                <a:ext cx="53715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C20FF8B-4AA6-416E-9B53-E3224666B807}"/>
                  </a:ext>
                </a:extLst>
              </p14:cNvPr>
              <p14:cNvContentPartPr/>
              <p14:nvPr/>
            </p14:nvContentPartPr>
            <p14:xfrm>
              <a:off x="7263550" y="4945348"/>
              <a:ext cx="3400920" cy="597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C20FF8B-4AA6-416E-9B53-E3224666B80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45550" y="4927708"/>
                <a:ext cx="343656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82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1665952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ORB Parameter</a:t>
            </a:r>
            <a:r>
              <a:rPr lang="ko-KR" altLang="en-US" sz="1200" dirty="0"/>
              <a:t>들을 불러옴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3790608"/>
            <a:ext cx="11221200" cy="308079"/>
          </a:xfrm>
          <a:prstGeom prst="triangle">
            <a:avLst>
              <a:gd name="adj" fmla="val 4427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9588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9B00A2-A751-4C28-89D1-40479729BFF5}"/>
              </a:ext>
            </a:extLst>
          </p:cNvPr>
          <p:cNvSpPr/>
          <p:nvPr/>
        </p:nvSpPr>
        <p:spPr>
          <a:xfrm>
            <a:off x="7609236" y="5954200"/>
            <a:ext cx="4319998" cy="553998"/>
          </a:xfrm>
          <a:prstGeom prst="rect">
            <a:avLst/>
          </a:prstGeom>
          <a:ln>
            <a:solidFill>
              <a:srgbClr val="1E1E1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Ethan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Rublee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Vincent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Rabaud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Kurt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Konolige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and Gary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Bradski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. Orb: an efficient alternative to sift or surf. In </a:t>
            </a:r>
            <a:r>
              <a:rPr lang="en-US" altLang="ko-KR" sz="1000" i="1" dirty="0">
                <a:solidFill>
                  <a:srgbClr val="000000"/>
                </a:solidFill>
                <a:latin typeface="Helvetica" panose="020B0604020202020204" pitchFamily="34" charset="0"/>
              </a:rPr>
              <a:t>Computer Vision (ICCV), 2011 IEEE International Conference on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pages 2564–2571. IEEE, 2011.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172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199E3E-94E9-4EF7-A11E-0CD00EBF3A2A}"/>
              </a:ext>
            </a:extLst>
          </p:cNvPr>
          <p:cNvGrpSpPr/>
          <p:nvPr/>
        </p:nvGrpSpPr>
        <p:grpSpPr>
          <a:xfrm>
            <a:off x="6878101" y="107244"/>
            <a:ext cx="4435852" cy="6637022"/>
            <a:chOff x="6095999" y="840047"/>
            <a:chExt cx="5054550" cy="75627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C5453B-D45A-4905-A38C-A795DCD69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840047"/>
              <a:ext cx="5054549" cy="413373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89DF115-4B38-4931-BE1C-8F1E043E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99" y="5003470"/>
              <a:ext cx="5044563" cy="339931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230A0AC0-D214-4D90-BC76-F4868870ABA8}"/>
                  </a:ext>
                </a:extLst>
              </p14:cNvPr>
              <p14:cNvContentPartPr/>
              <p14:nvPr/>
            </p14:nvContentPartPr>
            <p14:xfrm>
              <a:off x="7139000" y="446360"/>
              <a:ext cx="4269600" cy="176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230A0AC0-D214-4D90-BC76-F4868870AB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5000" y="338720"/>
                <a:ext cx="4377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99F17C1D-229E-4894-9B50-B12909349799}"/>
                  </a:ext>
                </a:extLst>
              </p14:cNvPr>
              <p14:cNvContentPartPr/>
              <p14:nvPr/>
            </p14:nvContentPartPr>
            <p14:xfrm>
              <a:off x="6928760" y="729680"/>
              <a:ext cx="1632240" cy="154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99F17C1D-229E-4894-9B50-B129093497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75120" y="622040"/>
                <a:ext cx="17398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99D9F2D-3028-4F11-A136-30B632729BA3}"/>
                  </a:ext>
                </a:extLst>
              </p14:cNvPr>
              <p14:cNvContentPartPr/>
              <p14:nvPr/>
            </p14:nvContentPartPr>
            <p14:xfrm>
              <a:off x="6883390" y="789148"/>
              <a:ext cx="1604160" cy="864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99D9F2D-3028-4F11-A136-30B632729B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65750" y="771508"/>
                <a:ext cx="1639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78F52E1-3141-4295-AFF9-5281044F7F45}"/>
                  </a:ext>
                </a:extLst>
              </p14:cNvPr>
              <p14:cNvContentPartPr/>
              <p14:nvPr/>
            </p14:nvContentPartPr>
            <p14:xfrm>
              <a:off x="10330030" y="613108"/>
              <a:ext cx="1045800" cy="2271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78F52E1-3141-4295-AFF9-5281044F7F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12030" y="595468"/>
                <a:ext cx="10814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0236003-1BD3-4474-A000-885EF895D498}"/>
                  </a:ext>
                </a:extLst>
              </p14:cNvPr>
              <p14:cNvContentPartPr/>
              <p14:nvPr/>
            </p14:nvContentPartPr>
            <p14:xfrm>
              <a:off x="9399430" y="1022788"/>
              <a:ext cx="1892520" cy="568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0236003-1BD3-4474-A000-885EF895D4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81790" y="1004788"/>
                <a:ext cx="19281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185B6496-C56E-45B9-8862-D3D39C6D9E7F}"/>
                  </a:ext>
                </a:extLst>
              </p14:cNvPr>
              <p14:cNvContentPartPr/>
              <p14:nvPr/>
            </p14:nvContentPartPr>
            <p14:xfrm>
              <a:off x="6963310" y="1224028"/>
              <a:ext cx="1668960" cy="655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185B6496-C56E-45B9-8862-D3D39C6D9E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45670" y="1206388"/>
                <a:ext cx="17046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B7022254-F4DE-413F-BA31-45148FF3D69C}"/>
                  </a:ext>
                </a:extLst>
              </p14:cNvPr>
              <p14:cNvContentPartPr/>
              <p14:nvPr/>
            </p14:nvContentPartPr>
            <p14:xfrm>
              <a:off x="1673110" y="2960308"/>
              <a:ext cx="3639960" cy="32774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B7022254-F4DE-413F-BA31-45148FF3D6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19470" y="2852308"/>
                <a:ext cx="3747600" cy="34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1EBBCCD-5248-4928-86E3-DF556353172A}"/>
                  </a:ext>
                </a:extLst>
              </p14:cNvPr>
              <p14:cNvContentPartPr/>
              <p14:nvPr/>
            </p14:nvContentPartPr>
            <p14:xfrm>
              <a:off x="4809430" y="848548"/>
              <a:ext cx="1875960" cy="26269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1EBBCCD-5248-4928-86E3-DF5563531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55430" y="740908"/>
                <a:ext cx="1983600" cy="28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76010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199E3E-94E9-4EF7-A11E-0CD00EBF3A2A}"/>
              </a:ext>
            </a:extLst>
          </p:cNvPr>
          <p:cNvGrpSpPr/>
          <p:nvPr/>
        </p:nvGrpSpPr>
        <p:grpSpPr>
          <a:xfrm>
            <a:off x="6878101" y="107244"/>
            <a:ext cx="4435852" cy="6637022"/>
            <a:chOff x="6095999" y="840047"/>
            <a:chExt cx="5054550" cy="75627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C5453B-D45A-4905-A38C-A795DCD69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840047"/>
              <a:ext cx="5054549" cy="413373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89DF115-4B38-4931-BE1C-8F1E043E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99" y="5003470"/>
              <a:ext cx="5044563" cy="339931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E9DE19C-411C-4D51-99BD-70DEAC5336D0}"/>
                  </a:ext>
                </a:extLst>
              </p14:cNvPr>
              <p14:cNvContentPartPr/>
              <p14:nvPr/>
            </p14:nvContentPartPr>
            <p14:xfrm>
              <a:off x="8665030" y="5093308"/>
              <a:ext cx="2602800" cy="777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E9DE19C-411C-4D51-99BD-70DEAC5336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1030" y="4985668"/>
                <a:ext cx="27104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C8966F1-4772-4E21-91BF-69D7FD9635C8}"/>
                  </a:ext>
                </a:extLst>
              </p14:cNvPr>
              <p14:cNvContentPartPr/>
              <p14:nvPr/>
            </p14:nvContentPartPr>
            <p14:xfrm>
              <a:off x="6953590" y="5296708"/>
              <a:ext cx="4395600" cy="828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C8966F1-4772-4E21-91BF-69D7FD9635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9950" y="5188708"/>
                <a:ext cx="45032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40FB68B-C8CB-4568-AFF3-45B4E898B7F9}"/>
                  </a:ext>
                </a:extLst>
              </p14:cNvPr>
              <p14:cNvContentPartPr/>
              <p14:nvPr/>
            </p14:nvContentPartPr>
            <p14:xfrm>
              <a:off x="7029910" y="5468428"/>
              <a:ext cx="4505760" cy="169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40FB68B-C8CB-4568-AFF3-45B4E898B7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5910" y="5360428"/>
                <a:ext cx="461340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6E08036-78C9-4DFA-A33E-7F1413375D51}"/>
                  </a:ext>
                </a:extLst>
              </p14:cNvPr>
              <p14:cNvContentPartPr/>
              <p14:nvPr/>
            </p14:nvContentPartPr>
            <p14:xfrm>
              <a:off x="7014790" y="5671828"/>
              <a:ext cx="4221720" cy="1008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6E08036-78C9-4DFA-A33E-7F1413375D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60790" y="5563828"/>
                <a:ext cx="43293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D606D08-A69F-4AD5-9108-94A029F1ADBE}"/>
                  </a:ext>
                </a:extLst>
              </p14:cNvPr>
              <p14:cNvContentPartPr/>
              <p14:nvPr/>
            </p14:nvContentPartPr>
            <p14:xfrm>
              <a:off x="6893110" y="5839948"/>
              <a:ext cx="4326840" cy="1674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D606D08-A69F-4AD5-9108-94A029F1AD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39470" y="5731948"/>
                <a:ext cx="44344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933B587-CBFE-4D9D-83CE-D8968F4FD964}"/>
                  </a:ext>
                </a:extLst>
              </p14:cNvPr>
              <p14:cNvContentPartPr/>
              <p14:nvPr/>
            </p14:nvContentPartPr>
            <p14:xfrm>
              <a:off x="7063750" y="6057748"/>
              <a:ext cx="4120200" cy="2001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933B587-CBFE-4D9D-83CE-D8968F4FD9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09750" y="5950108"/>
                <a:ext cx="42278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67AEDD5-01D4-4D9E-AE90-672FF928C4D0}"/>
                  </a:ext>
                </a:extLst>
              </p14:cNvPr>
              <p14:cNvContentPartPr/>
              <p14:nvPr/>
            </p14:nvContentPartPr>
            <p14:xfrm>
              <a:off x="6902470" y="6277708"/>
              <a:ext cx="4434120" cy="1681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67AEDD5-01D4-4D9E-AE90-672FF928C4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48830" y="6169708"/>
                <a:ext cx="45417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95A4F78-E9E7-40D8-BBF9-58B9F94AA8D4}"/>
                  </a:ext>
                </a:extLst>
              </p14:cNvPr>
              <p14:cNvContentPartPr/>
              <p14:nvPr/>
            </p14:nvContentPartPr>
            <p14:xfrm>
              <a:off x="6947805" y="6551347"/>
              <a:ext cx="1486800" cy="817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95A4F78-E9E7-40D8-BBF9-58B9F94AA8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94165" y="6443707"/>
                <a:ext cx="1594440" cy="2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96808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EBDA36-4E9C-482D-A6AB-4FDADA13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74" y="1151315"/>
            <a:ext cx="7130728" cy="48655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BE43BB3-B40E-40C1-83EA-A8C388F3B03E}"/>
                  </a:ext>
                </a:extLst>
              </p14:cNvPr>
              <p14:cNvContentPartPr/>
              <p14:nvPr/>
            </p14:nvContentPartPr>
            <p14:xfrm>
              <a:off x="3928870" y="3007828"/>
              <a:ext cx="778320" cy="836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BE43BB3-B40E-40C1-83EA-A8C388F3B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5230" y="2899828"/>
                <a:ext cx="885960" cy="10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E84CFF5-1303-4532-8C99-8C7BF86BE1CD}"/>
                  </a:ext>
                </a:extLst>
              </p14:cNvPr>
              <p14:cNvContentPartPr/>
              <p14:nvPr/>
            </p14:nvContentPartPr>
            <p14:xfrm>
              <a:off x="4270510" y="1583308"/>
              <a:ext cx="716400" cy="15638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E84CFF5-1303-4532-8C99-8C7BF86BE1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6870" y="1475308"/>
                <a:ext cx="824040" cy="17794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5B83D2-C599-4880-8474-4BBB6E88065D}"/>
              </a:ext>
            </a:extLst>
          </p:cNvPr>
          <p:cNvSpPr/>
          <p:nvPr/>
        </p:nvSpPr>
        <p:spPr>
          <a:xfrm>
            <a:off x="129700" y="6204672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3B2C6B-3996-47C2-8556-87B368369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641" y="3007828"/>
            <a:ext cx="7264163" cy="51625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B7D21A-0126-4407-9A00-C4926D771517}"/>
              </a:ext>
            </a:extLst>
          </p:cNvPr>
          <p:cNvSpPr/>
          <p:nvPr/>
        </p:nvSpPr>
        <p:spPr>
          <a:xfrm>
            <a:off x="129700" y="5711427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062366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7B42EE2-81DE-454B-821D-7364A2303361}"/>
              </a:ext>
            </a:extLst>
          </p:cNvPr>
          <p:cNvGrpSpPr/>
          <p:nvPr/>
        </p:nvGrpSpPr>
        <p:grpSpPr>
          <a:xfrm>
            <a:off x="5285511" y="777241"/>
            <a:ext cx="6391894" cy="5807018"/>
            <a:chOff x="5285511" y="777241"/>
            <a:chExt cx="6391894" cy="580701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B983105-7D06-400D-B465-BE962C886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5511" y="5458694"/>
              <a:ext cx="6391894" cy="112556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CF09B8-D8B2-4736-97EF-630F4B9FC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30"/>
            <a:stretch/>
          </p:blipFill>
          <p:spPr>
            <a:xfrm>
              <a:off x="5305301" y="777241"/>
              <a:ext cx="6252357" cy="474478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5F8E173-789C-4B18-858C-45440D78D258}"/>
                  </a:ext>
                </a:extLst>
              </p14:cNvPr>
              <p14:cNvContentPartPr/>
              <p14:nvPr/>
            </p14:nvContentPartPr>
            <p14:xfrm>
              <a:off x="3268990" y="3178468"/>
              <a:ext cx="525240" cy="5353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5F8E173-789C-4B18-858C-45440D78D2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4990" y="3070468"/>
                <a:ext cx="63288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A58716D-9953-454C-860D-5F52BAE19006}"/>
                  </a:ext>
                </a:extLst>
              </p14:cNvPr>
              <p14:cNvContentPartPr/>
              <p14:nvPr/>
            </p14:nvContentPartPr>
            <p14:xfrm>
              <a:off x="3463390" y="1512388"/>
              <a:ext cx="1796400" cy="1575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A58716D-9953-454C-860D-5F52BAE190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9390" y="1404748"/>
                <a:ext cx="1904040" cy="17906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912B24-42AD-409E-8CB0-4EE24421A0F3}"/>
              </a:ext>
            </a:extLst>
          </p:cNvPr>
          <p:cNvSpPr/>
          <p:nvPr/>
        </p:nvSpPr>
        <p:spPr>
          <a:xfrm>
            <a:off x="129700" y="6204672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210A89-F884-4020-A423-31FF472C2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8861" y="3178468"/>
            <a:ext cx="7264163" cy="51625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FBED35-251E-4742-B5B6-B6C72BBBF611}"/>
              </a:ext>
            </a:extLst>
          </p:cNvPr>
          <p:cNvSpPr/>
          <p:nvPr/>
        </p:nvSpPr>
        <p:spPr>
          <a:xfrm>
            <a:off x="129700" y="5711427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5825488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0BCD28-7E95-4257-9A61-CA650D16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692" y="1035845"/>
            <a:ext cx="6932210" cy="47863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5A9F247-D6E4-42F3-860E-DC26A9497609}"/>
                  </a:ext>
                </a:extLst>
              </p14:cNvPr>
              <p14:cNvContentPartPr/>
              <p14:nvPr/>
            </p14:nvContentPartPr>
            <p14:xfrm>
              <a:off x="2567710" y="2821348"/>
              <a:ext cx="500040" cy="491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5A9F247-D6E4-42F3-860E-DC26A94976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3710" y="2713708"/>
                <a:ext cx="60768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BCE0381-30B5-43D8-A710-F5029F9999AA}"/>
                  </a:ext>
                </a:extLst>
              </p14:cNvPr>
              <p14:cNvContentPartPr/>
              <p14:nvPr/>
            </p14:nvContentPartPr>
            <p14:xfrm>
              <a:off x="2897470" y="1779868"/>
              <a:ext cx="2176560" cy="10227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BCE0381-30B5-43D8-A710-F5029F9999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3830" y="1671868"/>
                <a:ext cx="2284200" cy="12384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73E07-7750-4B08-B87D-F7056F9D20ED}"/>
              </a:ext>
            </a:extLst>
          </p:cNvPr>
          <p:cNvSpPr/>
          <p:nvPr/>
        </p:nvSpPr>
        <p:spPr>
          <a:xfrm>
            <a:off x="129700" y="6204672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054515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74D5FF-798D-4D6E-9223-D9C793E67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030" y="1771589"/>
            <a:ext cx="6732617" cy="30830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ACB1482-F95A-40E8-B172-A94B8E0E7BAE}"/>
                  </a:ext>
                </a:extLst>
              </p14:cNvPr>
              <p14:cNvContentPartPr/>
              <p14:nvPr/>
            </p14:nvContentPartPr>
            <p14:xfrm>
              <a:off x="1521190" y="2774188"/>
              <a:ext cx="997920" cy="575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ACB1482-F95A-40E8-B172-A94B8E0E7B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7550" y="2666188"/>
                <a:ext cx="1105560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62B70AB-4490-43D9-AF5E-AD23B088B32F}"/>
                  </a:ext>
                </a:extLst>
              </p14:cNvPr>
              <p14:cNvContentPartPr/>
              <p14:nvPr/>
            </p14:nvContentPartPr>
            <p14:xfrm>
              <a:off x="2089630" y="2176588"/>
              <a:ext cx="2781360" cy="6102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62B70AB-4490-43D9-AF5E-AD23B088B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5990" y="2068948"/>
                <a:ext cx="2889000" cy="825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E71E7AB0-9BBD-4E29-8C0B-138D2AEAFC97}"/>
              </a:ext>
            </a:extLst>
          </p:cNvPr>
          <p:cNvSpPr/>
          <p:nvPr/>
        </p:nvSpPr>
        <p:spPr>
          <a:xfrm>
            <a:off x="129700" y="6204672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9343930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B7AADB-A028-4A05-9B92-C781FC63DF7B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D9D5B8-0539-4746-A49B-CAB29426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28" y="1445463"/>
            <a:ext cx="6620614" cy="37480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4A56C7D-82CF-488E-8D80-1669A92D7775}"/>
                  </a:ext>
                </a:extLst>
              </p14:cNvPr>
              <p14:cNvContentPartPr/>
              <p14:nvPr/>
            </p14:nvContentPartPr>
            <p14:xfrm>
              <a:off x="1382925" y="3431947"/>
              <a:ext cx="1822320" cy="7444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4A56C7D-82CF-488E-8D80-1669A92D77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8925" y="3324307"/>
                <a:ext cx="1929960" cy="9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2147813-7075-4946-AF5C-5002D2EC9F04}"/>
                  </a:ext>
                </a:extLst>
              </p14:cNvPr>
              <p14:cNvContentPartPr/>
              <p14:nvPr/>
            </p14:nvContentPartPr>
            <p14:xfrm>
              <a:off x="2690445" y="4042867"/>
              <a:ext cx="2383920" cy="811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2147813-7075-4946-AF5C-5002D2EC9F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6445" y="3934867"/>
                <a:ext cx="249156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28593F0-9129-45F6-BCFB-D63477CA2AB0}"/>
                  </a:ext>
                </a:extLst>
              </p14:cNvPr>
              <p14:cNvContentPartPr/>
              <p14:nvPr/>
            </p14:nvContentPartPr>
            <p14:xfrm>
              <a:off x="6339405" y="3356347"/>
              <a:ext cx="5450400" cy="392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28593F0-9129-45F6-BCFB-D63477CA2A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85765" y="3248347"/>
                <a:ext cx="55580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1D2E056-9815-4A67-91FB-CCD4C91EBE75}"/>
                  </a:ext>
                </a:extLst>
              </p14:cNvPr>
              <p14:cNvContentPartPr/>
              <p14:nvPr/>
            </p14:nvContentPartPr>
            <p14:xfrm>
              <a:off x="5233845" y="3690427"/>
              <a:ext cx="4279680" cy="1022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1D2E056-9815-4A67-91FB-CCD4C91EBE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79845" y="3582787"/>
                <a:ext cx="43873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F68EF3D-5BEB-4193-8848-4C674A1E2DBD}"/>
                  </a:ext>
                </a:extLst>
              </p14:cNvPr>
              <p14:cNvContentPartPr/>
              <p14:nvPr/>
            </p14:nvContentPartPr>
            <p14:xfrm>
              <a:off x="9834285" y="3642907"/>
              <a:ext cx="1910520" cy="529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F68EF3D-5BEB-4193-8848-4C674A1E2D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80285" y="3534907"/>
                <a:ext cx="20181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6A16978-DC86-4250-A637-69E81B966283}"/>
                  </a:ext>
                </a:extLst>
              </p14:cNvPr>
              <p14:cNvContentPartPr/>
              <p14:nvPr/>
            </p14:nvContentPartPr>
            <p14:xfrm>
              <a:off x="5343285" y="3942787"/>
              <a:ext cx="6308280" cy="81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6A16978-DC86-4250-A637-69E81B9662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9285" y="3835147"/>
                <a:ext cx="64159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52C7D08-475A-4270-B507-535B7D24AE49}"/>
                  </a:ext>
                </a:extLst>
              </p14:cNvPr>
              <p14:cNvContentPartPr/>
              <p14:nvPr/>
            </p14:nvContentPartPr>
            <p14:xfrm>
              <a:off x="5328885" y="4351027"/>
              <a:ext cx="1528200" cy="828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52C7D08-475A-4270-B507-535B7D24AE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75245" y="4243387"/>
                <a:ext cx="1635840" cy="2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67998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B7AADB-A028-4A05-9B92-C781FC63DF7B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84DDB0-998E-4F34-9EA1-674EE315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629" y="2057401"/>
            <a:ext cx="6774383" cy="2996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6B42205-9476-4323-B3E2-18B6DBD1FD2B}"/>
                  </a:ext>
                </a:extLst>
              </p14:cNvPr>
              <p14:cNvContentPartPr/>
              <p14:nvPr/>
            </p14:nvContentPartPr>
            <p14:xfrm>
              <a:off x="2728965" y="3447787"/>
              <a:ext cx="483120" cy="5511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6B42205-9476-4323-B3E2-18B6DBD1FD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4965" y="3340147"/>
                <a:ext cx="59076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F3196F3-C10E-46A9-A82B-D7A3EFBD8937}"/>
                  </a:ext>
                </a:extLst>
              </p14:cNvPr>
              <p14:cNvContentPartPr/>
              <p14:nvPr/>
            </p14:nvContentPartPr>
            <p14:xfrm>
              <a:off x="2905005" y="4014427"/>
              <a:ext cx="2395440" cy="11044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F3196F3-C10E-46A9-A82B-D7A3EFBD8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1005" y="3906787"/>
                <a:ext cx="2503080" cy="13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65073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B7AADB-A028-4A05-9B92-C781FC63DF7B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6B42205-9476-4323-B3E2-18B6DBD1FD2B}"/>
                  </a:ext>
                </a:extLst>
              </p14:cNvPr>
              <p14:cNvContentPartPr/>
              <p14:nvPr/>
            </p14:nvContentPartPr>
            <p14:xfrm>
              <a:off x="2195565" y="3447787"/>
              <a:ext cx="483120" cy="5511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6B42205-9476-4323-B3E2-18B6DBD1FD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565" y="3340147"/>
                <a:ext cx="59076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F3196F3-C10E-46A9-A82B-D7A3EFBD8937}"/>
                  </a:ext>
                </a:extLst>
              </p14:cNvPr>
              <p14:cNvContentPartPr/>
              <p14:nvPr/>
            </p14:nvContentPartPr>
            <p14:xfrm>
              <a:off x="2525486" y="4050348"/>
              <a:ext cx="2395440" cy="11044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F3196F3-C10E-46A9-A82B-D7A3EFBD89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486" y="3942708"/>
                <a:ext cx="2503080" cy="13201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972C123A-5134-456E-A9D1-795A2958A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2341" y="2413638"/>
            <a:ext cx="6748291" cy="26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0196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B7AADB-A028-4A05-9B92-C781FC63DF7B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617B0C5-F7A0-490B-9F35-CC4936826F79}"/>
                  </a:ext>
                </a:extLst>
              </p14:cNvPr>
              <p14:cNvContentPartPr/>
              <p14:nvPr/>
            </p14:nvContentPartPr>
            <p14:xfrm>
              <a:off x="1385085" y="3423667"/>
              <a:ext cx="789480" cy="4827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617B0C5-F7A0-490B-9F35-CC4936826F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1445" y="3315667"/>
                <a:ext cx="897120" cy="698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8808C30-72B9-4F8B-B132-1514E6BCD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362" y="3063546"/>
            <a:ext cx="6924675" cy="7202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A23B811-A416-46F4-8C84-CA19B932445E}"/>
                  </a:ext>
                </a:extLst>
              </p14:cNvPr>
              <p14:cNvContentPartPr/>
              <p14:nvPr/>
            </p14:nvContentPartPr>
            <p14:xfrm>
              <a:off x="1909605" y="3838387"/>
              <a:ext cx="4211280" cy="11476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A23B811-A416-46F4-8C84-CA19B93244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5605" y="3730387"/>
                <a:ext cx="4318920" cy="13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6819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8894202"/>
            <a:ext cx="15609600" cy="397075"/>
          </a:xfrm>
          <a:prstGeom prst="triangle">
            <a:avLst>
              <a:gd name="adj" fmla="val 8742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1287938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nFeatures</a:t>
            </a:r>
            <a:r>
              <a:rPr lang="en-US" altLang="ko-KR" sz="1200" dirty="0"/>
              <a:t> </a:t>
            </a:r>
            <a:r>
              <a:rPr lang="ko-KR" altLang="en-US" sz="1200" dirty="0"/>
              <a:t>값을 가져옴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362645"/>
            <a:ext cx="5135439" cy="19849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F4DDF1E-F111-4C74-882F-DA0FA148558F}"/>
                  </a:ext>
                </a:extLst>
              </p14:cNvPr>
              <p14:cNvContentPartPr/>
              <p14:nvPr/>
            </p14:nvContentPartPr>
            <p14:xfrm>
              <a:off x="9802900" y="3374640"/>
              <a:ext cx="123120" cy="2829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F4DDF1E-F111-4C74-882F-DA0FA14855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85260" y="3357000"/>
                <a:ext cx="1587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A8CABA1-65A8-442F-95C5-46A400E21244}"/>
                  </a:ext>
                </a:extLst>
              </p14:cNvPr>
              <p14:cNvContentPartPr/>
              <p14:nvPr/>
            </p14:nvContentPartPr>
            <p14:xfrm>
              <a:off x="7422573" y="3340800"/>
              <a:ext cx="364327" cy="3589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A8CABA1-65A8-442F-95C5-46A400E212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04933" y="3323160"/>
                <a:ext cx="399968" cy="3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38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번외</a:t>
            </a:r>
            <a:r>
              <a:rPr lang="en-US" altLang="ko-KR"/>
              <a:t>: Thread Management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7AADB-A028-4A05-9B92-C781FC63DF7B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F6BF05-8338-45BA-A9E6-465183F61A1E}"/>
              </a:ext>
            </a:extLst>
          </p:cNvPr>
          <p:cNvGrpSpPr/>
          <p:nvPr/>
        </p:nvGrpSpPr>
        <p:grpSpPr>
          <a:xfrm>
            <a:off x="5233988" y="1535380"/>
            <a:ext cx="6477000" cy="3787240"/>
            <a:chOff x="0" y="2660681"/>
            <a:chExt cx="12192000" cy="71289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4512A4-7D38-4C5B-A0B4-2B0246B4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60681"/>
              <a:ext cx="12192000" cy="136518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18F3043-088A-483B-A8AB-6C13502B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926396"/>
              <a:ext cx="12192000" cy="586320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EF0E80B-FF82-4C3B-B5F8-ABC6C5E5F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15" t="-599" r="201" b="-107"/>
          <a:stretch/>
        </p:blipFill>
        <p:spPr>
          <a:xfrm>
            <a:off x="347500" y="1293400"/>
            <a:ext cx="4586643" cy="427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23831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Thread Initialization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1228468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 thread, Loop Closing thread, Viewer thread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65274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!!red2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2216861" y="3860297"/>
            <a:ext cx="5169242" cy="7232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14:cNvPr>
              <p14:cNvContentPartPr/>
              <p14:nvPr/>
            </p14:nvContentPartPr>
            <p14:xfrm>
              <a:off x="8632571" y="3941798"/>
              <a:ext cx="2270880" cy="1215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6571" y="3869798"/>
                <a:ext cx="2342520" cy="13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14:cNvPr>
              <p14:cNvContentPartPr/>
              <p14:nvPr/>
            </p14:nvContentPartPr>
            <p14:xfrm>
              <a:off x="7422971" y="3965918"/>
              <a:ext cx="1301040" cy="2869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86971" y="3894278"/>
                <a:ext cx="137268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917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General Structure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red2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2216861" y="3860297"/>
            <a:ext cx="5169242" cy="7232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!!Loop1">
            <a:extLst>
              <a:ext uri="{FF2B5EF4-FFF2-40B4-BE49-F238E27FC236}">
                <a16:creationId xmlns:a16="http://schemas.microsoft.com/office/drawing/2014/main" id="{5279276A-5170-450B-8170-D176BC820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005" y="1552195"/>
            <a:ext cx="4018570" cy="37536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077854-4787-49FC-BD28-8C47719A9927}"/>
              </a:ext>
            </a:extLst>
          </p:cNvPr>
          <p:cNvSpPr txBox="1"/>
          <p:nvPr/>
        </p:nvSpPr>
        <p:spPr>
          <a:xfrm>
            <a:off x="7538548" y="1234057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 </a:t>
            </a:r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Run(): line 56~269 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64CE8-7B18-48D1-AEFC-A143C969F307}"/>
              </a:ext>
            </a:extLst>
          </p:cNvPr>
          <p:cNvSpPr txBox="1"/>
          <p:nvPr/>
        </p:nvSpPr>
        <p:spPr>
          <a:xfrm>
            <a:off x="7600943" y="5419667"/>
            <a:ext cx="4436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every 5 seconds, unless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CheckFinish()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is true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CheckFinish() == true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이여서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되면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SetFinish()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실행됨</a:t>
            </a:r>
            <a:endParaRPr lang="en-US" altLang="ko-KR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ResetIfRequested()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는 뭘 하는 거지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red3">
            <a:extLst>
              <a:ext uri="{FF2B5EF4-FFF2-40B4-BE49-F238E27FC236}">
                <a16:creationId xmlns:a16="http://schemas.microsoft.com/office/drawing/2014/main" id="{48ED51D6-6AC7-46FF-8331-5C6278AD1458}"/>
              </a:ext>
            </a:extLst>
          </p:cNvPr>
          <p:cNvSpPr/>
          <p:nvPr/>
        </p:nvSpPr>
        <p:spPr>
          <a:xfrm>
            <a:off x="8472881" y="2164402"/>
            <a:ext cx="3291724" cy="29990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4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757753" y="3607743"/>
            <a:ext cx="4976703" cy="471067"/>
          </a:xfrm>
          <a:prstGeom prst="triangle">
            <a:avLst>
              <a:gd name="adj" fmla="val 227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General Structure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red2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FF0D41-A262-4FF8-8B75-1AC60D418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354" y="2323005"/>
            <a:ext cx="4664033" cy="15587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82B7EF-1A16-42CB-B70D-6F83C6D92218}"/>
              </a:ext>
            </a:extLst>
          </p:cNvPr>
          <p:cNvSpPr txBox="1"/>
          <p:nvPr/>
        </p:nvSpPr>
        <p:spPr>
          <a:xfrm>
            <a:off x="7470628" y="2042554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 </a:t>
            </a:r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CheckNewKeyFrames(): line 278~282 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533023" y="4044821"/>
            <a:ext cx="4436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↑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mlpLoopKeyFrameQueue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없을 때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LoopClosing::Run()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mlpLoopKeyFrameQueue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존재해야 돌아가는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thread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!!Loop1">
            <a:extLst>
              <a:ext uri="{FF2B5EF4-FFF2-40B4-BE49-F238E27FC236}">
                <a16:creationId xmlns:a16="http://schemas.microsoft.com/office/drawing/2014/main" id="{98C4425B-841C-4EF4-82C7-93D689DDD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132" y="1354924"/>
            <a:ext cx="5328000" cy="4976704"/>
          </a:xfrm>
          <a:prstGeom prst="rect">
            <a:avLst/>
          </a:prstGeom>
        </p:spPr>
      </p:pic>
      <p:sp>
        <p:nvSpPr>
          <p:cNvPr id="31" name="!!red3">
            <a:extLst>
              <a:ext uri="{FF2B5EF4-FFF2-40B4-BE49-F238E27FC236}">
                <a16:creationId xmlns:a16="http://schemas.microsoft.com/office/drawing/2014/main" id="{433381DC-E80E-4BFE-B140-F21DD00AFFAF}"/>
              </a:ext>
            </a:extLst>
          </p:cNvPr>
          <p:cNvSpPr/>
          <p:nvPr/>
        </p:nvSpPr>
        <p:spPr>
          <a:xfrm>
            <a:off x="2748866" y="3096426"/>
            <a:ext cx="4163662" cy="33257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3">
            <a:extLst>
              <a:ext uri="{FF2B5EF4-FFF2-40B4-BE49-F238E27FC236}">
                <a16:creationId xmlns:a16="http://schemas.microsoft.com/office/drawing/2014/main" id="{A5733E19-4B55-439A-A179-F2F4AE47BDD3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652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757753" y="3607743"/>
            <a:ext cx="4976703" cy="471067"/>
          </a:xfrm>
          <a:prstGeom prst="triangle">
            <a:avLst>
              <a:gd name="adj" fmla="val 227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General Structure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red2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376683" y="1278729"/>
            <a:ext cx="475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↓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mlpLoopKeyFrameQueue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조작하는 곳은 아래의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(+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ResetIfRequested()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에서는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mlpLoopKeyFrameQueue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다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시킨다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그래서 여기서 사진 자료 첨부하지 않음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0" name="!!Loop1">
            <a:extLst>
              <a:ext uri="{FF2B5EF4-FFF2-40B4-BE49-F238E27FC236}">
                <a16:creationId xmlns:a16="http://schemas.microsoft.com/office/drawing/2014/main" id="{98C4425B-841C-4EF4-82C7-93D689DDD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132" y="1354924"/>
            <a:ext cx="5328000" cy="4976704"/>
          </a:xfrm>
          <a:prstGeom prst="rect">
            <a:avLst/>
          </a:prstGeom>
        </p:spPr>
      </p:pic>
      <p:sp>
        <p:nvSpPr>
          <p:cNvPr id="31" name="!!red3">
            <a:extLst>
              <a:ext uri="{FF2B5EF4-FFF2-40B4-BE49-F238E27FC236}">
                <a16:creationId xmlns:a16="http://schemas.microsoft.com/office/drawing/2014/main" id="{433381DC-E80E-4BFE-B140-F21DD00AFFAF}"/>
              </a:ext>
            </a:extLst>
          </p:cNvPr>
          <p:cNvSpPr/>
          <p:nvPr/>
        </p:nvSpPr>
        <p:spPr>
          <a:xfrm>
            <a:off x="2748866" y="3096426"/>
            <a:ext cx="4163662" cy="33257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B37FAD-E4B1-4795-8F29-5F505517A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106" y="2215024"/>
            <a:ext cx="3840528" cy="14034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BAA3B5-F289-4742-AA8E-3143D1416D54}"/>
              </a:ext>
            </a:extLst>
          </p:cNvPr>
          <p:cNvSpPr txBox="1"/>
          <p:nvPr/>
        </p:nvSpPr>
        <p:spPr>
          <a:xfrm>
            <a:off x="7470628" y="1945559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 </a:t>
            </a:r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InsertKeyFrame(): line 271~276 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EBF812-5E10-4918-B13F-A28A9A710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106" y="4014457"/>
            <a:ext cx="3840530" cy="25013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D6F182-4C4D-4B4B-94F6-F732171D2679}"/>
              </a:ext>
            </a:extLst>
          </p:cNvPr>
          <p:cNvSpPr txBox="1"/>
          <p:nvPr/>
        </p:nvSpPr>
        <p:spPr>
          <a:xfrm>
            <a:off x="7470628" y="3734123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 </a:t>
            </a:r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NewDetectCommonRegions(): line 284~463 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!!text3">
            <a:extLst>
              <a:ext uri="{FF2B5EF4-FFF2-40B4-BE49-F238E27FC236}">
                <a16:creationId xmlns:a16="http://schemas.microsoft.com/office/drawing/2014/main" id="{B5E97A5E-A299-478D-B546-DFF923156437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3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2" y="0"/>
            <a:ext cx="5328000" cy="8887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2713602" y="4208667"/>
            <a:ext cx="8888400" cy="471067"/>
          </a:xfrm>
          <a:prstGeom prst="triangle">
            <a:avLst>
              <a:gd name="adj" fmla="val 414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General Structure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220550"/>
            <a:ext cx="467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mpLastCurrentKF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256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 정의한 이전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KeyFrame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해당함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? line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66~70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에서는 왜 이런 작업을 하는 걸까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3431809" y="2002884"/>
            <a:ext cx="3794434" cy="108166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red3">
            <a:extLst>
              <a:ext uri="{FF2B5EF4-FFF2-40B4-BE49-F238E27FC236}">
                <a16:creationId xmlns:a16="http://schemas.microsoft.com/office/drawing/2014/main" id="{BB91E41E-3EEB-4FE6-91E7-B2AB4965C374}"/>
              </a:ext>
            </a:extLst>
          </p:cNvPr>
          <p:cNvSpPr/>
          <p:nvPr/>
        </p:nvSpPr>
        <p:spPr>
          <a:xfrm>
            <a:off x="3431809" y="6051177"/>
            <a:ext cx="3736508" cy="27275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3">
            <a:extLst>
              <a:ext uri="{FF2B5EF4-FFF2-40B4-BE49-F238E27FC236}">
                <a16:creationId xmlns:a16="http://schemas.microsoft.com/office/drawing/2014/main" id="{506D0387-44AB-430D-8500-D11192FDAC95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8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2" y="0"/>
            <a:ext cx="5328000" cy="8887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2713602" y="4208667"/>
            <a:ext cx="8888400" cy="471067"/>
          </a:xfrm>
          <a:prstGeom prst="triangle">
            <a:avLst>
              <a:gd name="adj" fmla="val 414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General Structure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931400"/>
            <a:ext cx="46707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&amp; Map Merging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은 크게 두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ko-KR" sz="1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영역과</a:t>
            </a:r>
            <a:endParaRPr lang="en-US" altLang="ko-KR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2. Detected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됐을 때 실행되는 파트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3431809" y="3362244"/>
            <a:ext cx="3794434" cy="44352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75FFFD-882D-450E-8410-73C0E77E6F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6" t="62388" r="21023" b="6970"/>
          <a:stretch/>
        </p:blipFill>
        <p:spPr>
          <a:xfrm>
            <a:off x="7418036" y="4264151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1C5EE14-15C1-4CD1-800F-98B03D40FCF3}"/>
                  </a:ext>
                </a:extLst>
              </p14:cNvPr>
              <p14:cNvContentPartPr/>
              <p14:nvPr/>
            </p14:nvContentPartPr>
            <p14:xfrm>
              <a:off x="10376178" y="4386047"/>
              <a:ext cx="1561680" cy="13806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1C5EE14-15C1-4CD1-800F-98B03D40FC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2538" y="4278047"/>
                <a:ext cx="1669320" cy="15962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11E3A7-E1A1-4AF5-8F5D-695CFE604CED}"/>
              </a:ext>
            </a:extLst>
          </p:cNvPr>
          <p:cNvSpPr/>
          <p:nvPr/>
        </p:nvSpPr>
        <p:spPr>
          <a:xfrm>
            <a:off x="8537278" y="3961801"/>
            <a:ext cx="2401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Recognition </a:t>
            </a:r>
            <a:r>
              <a:rPr lang="ko-KR" altLang="en-US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파트에 해당함</a:t>
            </a:r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3" name="!!text3">
            <a:extLst>
              <a:ext uri="{FF2B5EF4-FFF2-40B4-BE49-F238E27FC236}">
                <a16:creationId xmlns:a16="http://schemas.microsoft.com/office/drawing/2014/main" id="{E91B2CFB-6F46-47CA-A5A1-C2D0A9CE1860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04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2" y="0"/>
            <a:ext cx="5328000" cy="8887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2713602" y="4208667"/>
            <a:ext cx="8888400" cy="471067"/>
          </a:xfrm>
          <a:prstGeom prst="triangle">
            <a:avLst>
              <a:gd name="adj" fmla="val 414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General Structure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3431809" y="4179277"/>
            <a:ext cx="3794434" cy="189979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3DFFF-25FA-4784-96E1-F9771FB3F1BF}"/>
              </a:ext>
            </a:extLst>
          </p:cNvPr>
          <p:cNvSpPr txBox="1"/>
          <p:nvPr/>
        </p:nvSpPr>
        <p:spPr>
          <a:xfrm>
            <a:off x="7402709" y="1931400"/>
            <a:ext cx="4670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&amp; Map Merging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은 크게 두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영역과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2. Detected </a:t>
            </a:r>
            <a:r>
              <a:rPr lang="ko-KR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됐을 때 실행되는 파트</a:t>
            </a:r>
            <a:endParaRPr lang="en-US" altLang="ko-KR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D94B653-50AE-4B5C-8208-9007A4CD0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6" t="62388" r="21023" b="6970"/>
          <a:stretch/>
        </p:blipFill>
        <p:spPr>
          <a:xfrm>
            <a:off x="7418036" y="4264151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!!text3">
            <a:extLst>
              <a:ext uri="{FF2B5EF4-FFF2-40B4-BE49-F238E27FC236}">
                <a16:creationId xmlns:a16="http://schemas.microsoft.com/office/drawing/2014/main" id="{34D89C73-0176-4B37-9445-44470E34C7CF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85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2" y="0"/>
            <a:ext cx="5328000" cy="8887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2713602" y="4208667"/>
            <a:ext cx="8888400" cy="471067"/>
          </a:xfrm>
          <a:prstGeom prst="triangle">
            <a:avLst>
              <a:gd name="adj" fmla="val 414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General Structure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3431809" y="4179277"/>
            <a:ext cx="3794434" cy="189979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3DFFF-25FA-4784-96E1-F9771FB3F1BF}"/>
              </a:ext>
            </a:extLst>
          </p:cNvPr>
          <p:cNvSpPr txBox="1"/>
          <p:nvPr/>
        </p:nvSpPr>
        <p:spPr>
          <a:xfrm>
            <a:off x="7402709" y="1931400"/>
            <a:ext cx="4670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&amp; Map Merging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은 크게 두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영역과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2. Detected </a:t>
            </a:r>
            <a:r>
              <a:rPr lang="ko-KR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됐을 때 실행되는 파트</a:t>
            </a:r>
            <a:endParaRPr lang="en-US" altLang="ko-KR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D94B653-50AE-4B5C-8208-9007A4CD0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6" t="62388" r="21023" b="6970"/>
          <a:stretch/>
        </p:blipFill>
        <p:spPr>
          <a:xfrm>
            <a:off x="7418036" y="4264151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1D98B46-31A0-456F-AA1D-F5A8ACCEC36B}"/>
                  </a:ext>
                </a:extLst>
              </p14:cNvPr>
              <p14:cNvContentPartPr/>
              <p14:nvPr/>
            </p14:nvContentPartPr>
            <p14:xfrm>
              <a:off x="8531538" y="4227539"/>
              <a:ext cx="1959120" cy="1602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1D98B46-31A0-456F-AA1D-F5A8ACCEC3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77538" y="4119899"/>
                <a:ext cx="2066760" cy="18183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!!text3">
            <a:extLst>
              <a:ext uri="{FF2B5EF4-FFF2-40B4-BE49-F238E27FC236}">
                <a16:creationId xmlns:a16="http://schemas.microsoft.com/office/drawing/2014/main" id="{9BFF211A-B3C0-4F6C-BADC-D6EE7FF5B1EF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7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2" y="0"/>
            <a:ext cx="5328000" cy="8887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2713602" y="4208667"/>
            <a:ext cx="8888400" cy="471067"/>
          </a:xfrm>
          <a:prstGeom prst="triangle">
            <a:avLst>
              <a:gd name="adj" fmla="val 414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General Structure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3707933" y="4613945"/>
            <a:ext cx="3518309" cy="52431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3DFFF-25FA-4784-96E1-F9771FB3F1BF}"/>
              </a:ext>
            </a:extLst>
          </p:cNvPr>
          <p:cNvSpPr txBox="1"/>
          <p:nvPr/>
        </p:nvSpPr>
        <p:spPr>
          <a:xfrm>
            <a:off x="7402709" y="1931400"/>
            <a:ext cx="4670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&amp; Map Merging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은 크게 두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영역과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2. Detected </a:t>
            </a:r>
            <a:r>
              <a:rPr lang="ko-KR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됐을 때 실행되는 파트</a:t>
            </a:r>
            <a:endParaRPr lang="en-US" altLang="ko-KR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D94B653-50AE-4B5C-8208-9007A4CD0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6" t="62388" r="21023" b="6970"/>
          <a:stretch/>
        </p:blipFill>
        <p:spPr>
          <a:xfrm>
            <a:off x="7418036" y="4264151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DB3D0-02E0-4845-B3AE-A89B7507B477}"/>
              </a:ext>
            </a:extLst>
          </p:cNvPr>
          <p:cNvSpPr txBox="1"/>
          <p:nvPr/>
        </p:nvSpPr>
        <p:spPr>
          <a:xfrm>
            <a:off x="7402709" y="3869243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Merging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에 해당함</a:t>
            </a:r>
            <a:endParaRPr lang="en-US" altLang="ko-KR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A9305DA-23C2-4A4B-A8ED-2032BBA56E11}"/>
                  </a:ext>
                </a:extLst>
              </p14:cNvPr>
              <p14:cNvContentPartPr/>
              <p14:nvPr/>
            </p14:nvContentPartPr>
            <p14:xfrm>
              <a:off x="8643498" y="5162099"/>
              <a:ext cx="1729800" cy="5936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A9305DA-23C2-4A4B-A8ED-2032BBA56E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89858" y="5054459"/>
                <a:ext cx="1837440" cy="8092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text3">
            <a:extLst>
              <a:ext uri="{FF2B5EF4-FFF2-40B4-BE49-F238E27FC236}">
                <a16:creationId xmlns:a16="http://schemas.microsoft.com/office/drawing/2014/main" id="{1060525B-28C7-4626-854D-AD5E9B61BB67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6947909"/>
            <a:ext cx="15609600" cy="397075"/>
          </a:xfrm>
          <a:prstGeom prst="triangle">
            <a:avLst>
              <a:gd name="adj" fmla="val 7495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658355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scaleFactor</a:t>
            </a:r>
            <a:r>
              <a:rPr lang="en-US" altLang="ko-KR" sz="1200" dirty="0"/>
              <a:t> </a:t>
            </a:r>
            <a:r>
              <a:rPr lang="ko-KR" altLang="en-US" sz="1200" dirty="0"/>
              <a:t>값을 가져옴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451847"/>
            <a:ext cx="5135439" cy="20690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A72D46F-43A5-4417-8D9B-1F2FD4C6EA30}"/>
                  </a:ext>
                </a:extLst>
              </p14:cNvPr>
              <p14:cNvContentPartPr/>
              <p14:nvPr/>
            </p14:nvContentPartPr>
            <p14:xfrm>
              <a:off x="7685892" y="3730275"/>
              <a:ext cx="81000" cy="3106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A72D46F-43A5-4417-8D9B-1F2FD4C6EA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7892" y="3712635"/>
                <a:ext cx="1166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B24277A-6528-4FBD-B1D7-841A24782479}"/>
                  </a:ext>
                </a:extLst>
              </p14:cNvPr>
              <p14:cNvContentPartPr/>
              <p14:nvPr/>
            </p14:nvContentPartPr>
            <p14:xfrm>
              <a:off x="10596852" y="3734595"/>
              <a:ext cx="135000" cy="2966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B24277A-6528-4FBD-B1D7-841A247824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78852" y="3716955"/>
                <a:ext cx="1706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6D3DFEE-0CE1-43FB-B0D9-DD9160F2E973}"/>
                  </a:ext>
                </a:extLst>
              </p14:cNvPr>
              <p14:cNvContentPartPr/>
              <p14:nvPr/>
            </p14:nvContentPartPr>
            <p14:xfrm>
              <a:off x="7445052" y="3826395"/>
              <a:ext cx="151920" cy="1461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6D3DFEE-0CE1-43FB-B0D9-DD9160F2E9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7052" y="3808395"/>
                <a:ext cx="187560" cy="18180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BB0B650-526B-4EFA-9376-F28F365EE54B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2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2" y="0"/>
            <a:ext cx="5328000" cy="8887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2713602" y="4208667"/>
            <a:ext cx="8888400" cy="471067"/>
          </a:xfrm>
          <a:prstGeom prst="triangle">
            <a:avLst>
              <a:gd name="adj" fmla="val 414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General Structure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3707933" y="5190596"/>
            <a:ext cx="3518309" cy="52431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3DFFF-25FA-4784-96E1-F9771FB3F1BF}"/>
              </a:ext>
            </a:extLst>
          </p:cNvPr>
          <p:cNvSpPr txBox="1"/>
          <p:nvPr/>
        </p:nvSpPr>
        <p:spPr>
          <a:xfrm>
            <a:off x="7402709" y="1931400"/>
            <a:ext cx="4670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&amp; Map Merging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은 크게 두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영역과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2. Detected </a:t>
            </a:r>
            <a:r>
              <a:rPr lang="ko-KR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됐을 때 실행되는 파트</a:t>
            </a:r>
            <a:endParaRPr lang="en-US" altLang="ko-KR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D94B653-50AE-4B5C-8208-9007A4CD0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6" t="62388" r="21023" b="6970"/>
          <a:stretch/>
        </p:blipFill>
        <p:spPr>
          <a:xfrm>
            <a:off x="7418036" y="4264151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DB3D0-02E0-4845-B3AE-A89B7507B477}"/>
              </a:ext>
            </a:extLst>
          </p:cNvPr>
          <p:cNvSpPr txBox="1"/>
          <p:nvPr/>
        </p:nvSpPr>
        <p:spPr>
          <a:xfrm>
            <a:off x="7402709" y="3869243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Loop Correction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에 해당함</a:t>
            </a:r>
            <a:endParaRPr lang="en-US" altLang="ko-KR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5CC2762-1289-401D-AC09-982FB74B7C8B}"/>
                  </a:ext>
                </a:extLst>
              </p14:cNvPr>
              <p14:cNvContentPartPr/>
              <p14:nvPr/>
            </p14:nvContentPartPr>
            <p14:xfrm>
              <a:off x="8589858" y="4303139"/>
              <a:ext cx="1709280" cy="819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5CC2762-1289-401D-AC09-982FB74B7C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6218" y="4195499"/>
                <a:ext cx="1816920" cy="1035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text3">
            <a:extLst>
              <a:ext uri="{FF2B5EF4-FFF2-40B4-BE49-F238E27FC236}">
                <a16:creationId xmlns:a16="http://schemas.microsoft.com/office/drawing/2014/main" id="{82A03015-C190-4134-A949-2F3FF8CA4233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17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2" y="0"/>
            <a:ext cx="5328000" cy="8887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2713602" y="4208667"/>
            <a:ext cx="8888400" cy="471067"/>
          </a:xfrm>
          <a:prstGeom prst="triangle">
            <a:avLst>
              <a:gd name="adj" fmla="val 414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3422658"/>
            <a:ext cx="467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파트를 먼저 보겠다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3431809" y="3362244"/>
            <a:ext cx="3794434" cy="44352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3">
            <a:extLst>
              <a:ext uri="{FF2B5EF4-FFF2-40B4-BE49-F238E27FC236}">
                <a16:creationId xmlns:a16="http://schemas.microsoft.com/office/drawing/2014/main" id="{C49B77A2-6857-482B-AA3D-FBE0245F0E32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27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6" name="!!shade4">
            <a:extLst>
              <a:ext uri="{FF2B5EF4-FFF2-40B4-BE49-F238E27FC236}">
                <a16:creationId xmlns:a16="http://schemas.microsoft.com/office/drawing/2014/main" id="{77E38C45-A25D-49E9-8681-E1A68AE9FFDD}"/>
              </a:ext>
            </a:extLst>
          </p:cNvPr>
          <p:cNvSpPr/>
          <p:nvPr/>
        </p:nvSpPr>
        <p:spPr>
          <a:xfrm rot="16200000">
            <a:off x="-2172662" y="4905387"/>
            <a:ext cx="7822714" cy="471067"/>
          </a:xfrm>
          <a:prstGeom prst="triangle">
            <a:avLst>
              <a:gd name="adj" fmla="val 715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ABC74A9-CBC7-4797-8023-CE2CCC8E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1285658"/>
            <a:ext cx="5328000" cy="7766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631245"/>
            <a:ext cx="5108480" cy="2201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36" y="16067286"/>
            <a:ext cx="5328000" cy="1704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!!summary">
            <a:extLst>
              <a:ext uri="{FF2B5EF4-FFF2-40B4-BE49-F238E27FC236}">
                <a16:creationId xmlns:a16="http://schemas.microsoft.com/office/drawing/2014/main" id="{34F86CD4-B1ED-49A5-AD0A-77EA69C93C4A}"/>
              </a:ext>
            </a:extLst>
          </p:cNvPr>
          <p:cNvSpPr txBox="1"/>
          <p:nvPr/>
        </p:nvSpPr>
        <p:spPr>
          <a:xfrm>
            <a:off x="7342650" y="1687189"/>
            <a:ext cx="47892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축약된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Version Summary &gt;</a:t>
            </a:r>
          </a:p>
          <a:p>
            <a:pPr algn="ctr"/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286~295: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기본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297~316: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시행하기 전에 확인할 것들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319~370: Loop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 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372~420: Merge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422~438: Extract Candidates from Bag of Words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441~450: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DetectCommonRegionsFromBoW()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실행하기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452~ 462: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마무리 작업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093FF8-8412-40B6-90B9-3A1BD1381443}"/>
              </a:ext>
            </a:extLst>
          </p:cNvPr>
          <p:cNvSpPr/>
          <p:nvPr/>
        </p:nvSpPr>
        <p:spPr>
          <a:xfrm>
            <a:off x="7342650" y="2304030"/>
            <a:ext cx="4835305" cy="1696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18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6" name="!!shade4">
            <a:extLst>
              <a:ext uri="{FF2B5EF4-FFF2-40B4-BE49-F238E27FC236}">
                <a16:creationId xmlns:a16="http://schemas.microsoft.com/office/drawing/2014/main" id="{2B63D780-4CA9-427B-8F7D-F57E3DED4877}"/>
              </a:ext>
            </a:extLst>
          </p:cNvPr>
          <p:cNvSpPr/>
          <p:nvPr/>
        </p:nvSpPr>
        <p:spPr>
          <a:xfrm rot="16200000">
            <a:off x="-2172662" y="4905387"/>
            <a:ext cx="7822714" cy="471067"/>
          </a:xfrm>
          <a:prstGeom prst="triangle">
            <a:avLst>
              <a:gd name="adj" fmla="val 715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ABC74A9-CBC7-4797-8023-CE2CCC8E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1285658"/>
            <a:ext cx="5328000" cy="7766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963838"/>
            <a:ext cx="5173616" cy="92651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36" y="16067286"/>
            <a:ext cx="5328000" cy="1704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!!summary">
            <a:extLst>
              <a:ext uri="{FF2B5EF4-FFF2-40B4-BE49-F238E27FC236}">
                <a16:creationId xmlns:a16="http://schemas.microsoft.com/office/drawing/2014/main" id="{543E3B64-E6E0-4E89-87F4-1549C3A8FFE2}"/>
              </a:ext>
            </a:extLst>
          </p:cNvPr>
          <p:cNvSpPr txBox="1"/>
          <p:nvPr/>
        </p:nvSpPr>
        <p:spPr>
          <a:xfrm>
            <a:off x="7342650" y="1687189"/>
            <a:ext cx="47892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축약된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Version Summary &gt;</a:t>
            </a:r>
          </a:p>
          <a:p>
            <a:pPr algn="ctr"/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286~295: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기본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297~316: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시행하기 전에 확인할 것들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319~370: Loop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 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372~420: Merge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422~438: Extract Candidates from Bag of Words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441~450: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DetectCommonRegionsFromBoW()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실행하기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452~ 462: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마무리 작업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5C5D4B9-E971-428F-96D1-1B9CDF40B8AF}"/>
              </a:ext>
            </a:extLst>
          </p:cNvPr>
          <p:cNvSpPr/>
          <p:nvPr/>
        </p:nvSpPr>
        <p:spPr>
          <a:xfrm>
            <a:off x="7342650" y="2483295"/>
            <a:ext cx="4835305" cy="1696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8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ABC74A9-CBC7-4797-8023-CE2CCC8E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285658"/>
            <a:ext cx="5328000" cy="7766620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2172662" y="4905387"/>
            <a:ext cx="7822714" cy="471067"/>
          </a:xfrm>
          <a:prstGeom prst="triangle">
            <a:avLst>
              <a:gd name="adj" fmla="val 715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235200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3206044"/>
            <a:ext cx="5173616" cy="8692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36" y="16067286"/>
            <a:ext cx="5328000" cy="1704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!!summary">
            <a:extLst>
              <a:ext uri="{FF2B5EF4-FFF2-40B4-BE49-F238E27FC236}">
                <a16:creationId xmlns:a16="http://schemas.microsoft.com/office/drawing/2014/main" id="{10899661-A392-481D-B9CC-D5A3245C9C55}"/>
              </a:ext>
            </a:extLst>
          </p:cNvPr>
          <p:cNvSpPr txBox="1"/>
          <p:nvPr/>
        </p:nvSpPr>
        <p:spPr>
          <a:xfrm>
            <a:off x="7342650" y="1687189"/>
            <a:ext cx="47892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축약된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Version Summary &gt;</a:t>
            </a:r>
          </a:p>
          <a:p>
            <a:pPr algn="ctr"/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286~295: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기본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297~316: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시행하기 전에 확인할 것들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319~370: Loop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 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372~420: Merge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422~438: Extract Candidates from Bag of Words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441~450: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DetectCommonRegionsFromBoW()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실행하기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452~ 462: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마무리 작업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315A93-6E7E-4F59-8E5D-5C7430AE8EA4}"/>
              </a:ext>
            </a:extLst>
          </p:cNvPr>
          <p:cNvSpPr/>
          <p:nvPr/>
        </p:nvSpPr>
        <p:spPr>
          <a:xfrm>
            <a:off x="7342650" y="2654810"/>
            <a:ext cx="4835305" cy="1696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02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ABC74A9-CBC7-4797-8023-CE2CCC8E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285658"/>
            <a:ext cx="5328000" cy="7766620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2172662" y="4905387"/>
            <a:ext cx="7822714" cy="471067"/>
          </a:xfrm>
          <a:prstGeom prst="triangle">
            <a:avLst>
              <a:gd name="adj" fmla="val 715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3206044"/>
            <a:ext cx="5173616" cy="8692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36" y="16067286"/>
            <a:ext cx="5328000" cy="1704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!!summary">
            <a:extLst>
              <a:ext uri="{FF2B5EF4-FFF2-40B4-BE49-F238E27FC236}">
                <a16:creationId xmlns:a16="http://schemas.microsoft.com/office/drawing/2014/main" id="{FDC637A8-FF47-4587-94AE-E463F54F3FD5}"/>
              </a:ext>
            </a:extLst>
          </p:cNvPr>
          <p:cNvSpPr txBox="1"/>
          <p:nvPr/>
        </p:nvSpPr>
        <p:spPr>
          <a:xfrm>
            <a:off x="7342650" y="1687189"/>
            <a:ext cx="47892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축약된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Version Summary &gt;</a:t>
            </a:r>
          </a:p>
          <a:p>
            <a:pPr algn="ctr"/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286~295: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기본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297~316: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시행하기 전에 확인할 것들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319~370: Loop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 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372~420: Merge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422~438: Extract Candidates from Bag of Words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441~450: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DetectCommonRegionsFromBoW()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실행하기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452~ 462: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마무리 작업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208094-5538-43A8-A730-06276918C916}"/>
              </a:ext>
            </a:extLst>
          </p:cNvPr>
          <p:cNvSpPr/>
          <p:nvPr/>
        </p:nvSpPr>
        <p:spPr>
          <a:xfrm>
            <a:off x="7342650" y="2664247"/>
            <a:ext cx="4835305" cy="1696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7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ABC74A9-CBC7-4797-8023-CE2CCC8E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285658"/>
            <a:ext cx="5328000" cy="7766620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2172662" y="4905387"/>
            <a:ext cx="7822714" cy="471067"/>
          </a:xfrm>
          <a:prstGeom prst="triangle">
            <a:avLst>
              <a:gd name="adj" fmla="val 715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4260467"/>
            <a:ext cx="5173616" cy="8692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36" y="16067286"/>
            <a:ext cx="5328000" cy="1704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!!summary">
            <a:extLst>
              <a:ext uri="{FF2B5EF4-FFF2-40B4-BE49-F238E27FC236}">
                <a16:creationId xmlns:a16="http://schemas.microsoft.com/office/drawing/2014/main" id="{6723D568-5528-4A3C-9980-DF2AD9EDF67D}"/>
              </a:ext>
            </a:extLst>
          </p:cNvPr>
          <p:cNvSpPr txBox="1"/>
          <p:nvPr/>
        </p:nvSpPr>
        <p:spPr>
          <a:xfrm>
            <a:off x="7342650" y="1687189"/>
            <a:ext cx="47892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축약된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Version Summary &gt;</a:t>
            </a:r>
          </a:p>
          <a:p>
            <a:pPr algn="ctr"/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286~295: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기본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297~316: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시행하기 전에 확인할 것들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319~370: Loop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 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372~420: Merge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422~438: Extract Candidates from Bag of Words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441~450: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DetectCommonRegionsFromBoW()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실행하기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452~ 462: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마무리 작업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B9DAA1-4417-4792-B95D-DCA69AF09CCF}"/>
              </a:ext>
            </a:extLst>
          </p:cNvPr>
          <p:cNvSpPr/>
          <p:nvPr/>
        </p:nvSpPr>
        <p:spPr>
          <a:xfrm>
            <a:off x="7342650" y="2856335"/>
            <a:ext cx="4835305" cy="1696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4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ABC74A9-CBC7-4797-8023-CE2CCC8E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-1316431"/>
            <a:ext cx="5328000" cy="7766620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2172662" y="2303298"/>
            <a:ext cx="7822714" cy="471067"/>
          </a:xfrm>
          <a:prstGeom prst="triangle">
            <a:avLst>
              <a:gd name="adj" fmla="val 3771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2645376"/>
            <a:ext cx="5173616" cy="108560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36" y="16067286"/>
            <a:ext cx="5328000" cy="1704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!!summary">
            <a:extLst>
              <a:ext uri="{FF2B5EF4-FFF2-40B4-BE49-F238E27FC236}">
                <a16:creationId xmlns:a16="http://schemas.microsoft.com/office/drawing/2014/main" id="{44F022C2-76D8-4B4D-9E4A-7505A73B0A30}"/>
              </a:ext>
            </a:extLst>
          </p:cNvPr>
          <p:cNvSpPr txBox="1"/>
          <p:nvPr/>
        </p:nvSpPr>
        <p:spPr>
          <a:xfrm>
            <a:off x="7342650" y="1687189"/>
            <a:ext cx="47892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축약된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Version Summary &gt;</a:t>
            </a:r>
          </a:p>
          <a:p>
            <a:pPr algn="ctr"/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286~295: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기본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297~316: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시행하기 전에 확인할 것들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319~370: Loop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 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372~420: Merge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422~438: Extract Candidates from Bag of Words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441~450: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DetectCommonRegionsFromBoW()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실행하기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452~ 462: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마무리 작업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4614E8-3633-4D2E-B669-A86AE584DBFB}"/>
              </a:ext>
            </a:extLst>
          </p:cNvPr>
          <p:cNvSpPr/>
          <p:nvPr/>
        </p:nvSpPr>
        <p:spPr>
          <a:xfrm>
            <a:off x="7342650" y="3008185"/>
            <a:ext cx="4835305" cy="1696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2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ABC74A9-CBC7-4797-8023-CE2CCC8E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-1316431"/>
            <a:ext cx="5328000" cy="7766620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2172662" y="2303298"/>
            <a:ext cx="7822714" cy="471067"/>
          </a:xfrm>
          <a:prstGeom prst="triangle">
            <a:avLst>
              <a:gd name="adj" fmla="val 3771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4041422"/>
            <a:ext cx="5173616" cy="72248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36" y="16067286"/>
            <a:ext cx="5328000" cy="1704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!!summary">
            <a:extLst>
              <a:ext uri="{FF2B5EF4-FFF2-40B4-BE49-F238E27FC236}">
                <a16:creationId xmlns:a16="http://schemas.microsoft.com/office/drawing/2014/main" id="{F21D6BFE-ED10-4BC2-BF40-8A5DCB3A0321}"/>
              </a:ext>
            </a:extLst>
          </p:cNvPr>
          <p:cNvSpPr txBox="1"/>
          <p:nvPr/>
        </p:nvSpPr>
        <p:spPr>
          <a:xfrm>
            <a:off x="7342650" y="1687189"/>
            <a:ext cx="47892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축약된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Version Summary &gt;</a:t>
            </a:r>
          </a:p>
          <a:p>
            <a:pPr algn="ctr"/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286~295: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기본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297~316: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시행하기 전에 확인할 것들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319~370: Loop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 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372~420: Merge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422~438: Extract Candidates from Bag of Words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441~450: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DetectCommonRegionsFromBoW()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실행하기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452~ 462: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마무리 작업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092825-F508-45E7-9662-8F38898D3CB4}"/>
              </a:ext>
            </a:extLst>
          </p:cNvPr>
          <p:cNvSpPr/>
          <p:nvPr/>
        </p:nvSpPr>
        <p:spPr>
          <a:xfrm>
            <a:off x="7342650" y="3192980"/>
            <a:ext cx="4835305" cy="1696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ABC74A9-CBC7-4797-8023-CE2CCC8E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-1316431"/>
            <a:ext cx="5328000" cy="7766620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2172662" y="2303298"/>
            <a:ext cx="7822714" cy="471067"/>
          </a:xfrm>
          <a:prstGeom prst="triangle">
            <a:avLst>
              <a:gd name="adj" fmla="val 3771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4914217"/>
            <a:ext cx="5173616" cy="13680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36" y="16067286"/>
            <a:ext cx="5328000" cy="1704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!!summary">
            <a:extLst>
              <a:ext uri="{FF2B5EF4-FFF2-40B4-BE49-F238E27FC236}">
                <a16:creationId xmlns:a16="http://schemas.microsoft.com/office/drawing/2014/main" id="{172C488B-AD54-4DDF-99D3-CB9DAC896251}"/>
              </a:ext>
            </a:extLst>
          </p:cNvPr>
          <p:cNvSpPr txBox="1"/>
          <p:nvPr/>
        </p:nvSpPr>
        <p:spPr>
          <a:xfrm>
            <a:off x="7342650" y="1687189"/>
            <a:ext cx="47892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축약된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Version Summary &gt;</a:t>
            </a:r>
          </a:p>
          <a:p>
            <a:pPr algn="ctr"/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286~295: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기본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297~316: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시행하기 전에 확인할 것들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319~370: Loop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 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372~420: Merge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가지고 ㅇㅇㅇ하기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422~438: Extract Candidates from Bag of Words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441~450: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DetectCommonRegionsFromBoW()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실행하기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line 452~ 462: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마무리 작업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A8AE64-1DF7-413D-BC6B-C87AAEAE536A}"/>
              </a:ext>
            </a:extLst>
          </p:cNvPr>
          <p:cNvSpPr/>
          <p:nvPr/>
        </p:nvSpPr>
        <p:spPr>
          <a:xfrm>
            <a:off x="7342650" y="3454639"/>
            <a:ext cx="4835305" cy="1696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9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4871366"/>
            <a:ext cx="15609600" cy="397075"/>
          </a:xfrm>
          <a:prstGeom prst="triangle">
            <a:avLst>
              <a:gd name="adj" fmla="val 6142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2734898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nLevels</a:t>
            </a:r>
            <a:r>
              <a:rPr lang="ko-KR" altLang="en-US" sz="1200" dirty="0"/>
              <a:t> 값을 가져옴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451847"/>
            <a:ext cx="5135439" cy="20690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7D04904-E8A4-40C7-953F-99750F7E530C}"/>
                  </a:ext>
                </a:extLst>
              </p14:cNvPr>
              <p14:cNvContentPartPr/>
              <p14:nvPr/>
            </p14:nvContentPartPr>
            <p14:xfrm>
              <a:off x="10173322" y="4074248"/>
              <a:ext cx="75960" cy="2264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7D04904-E8A4-40C7-953F-99750F7E53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5682" y="4056248"/>
                <a:ext cx="1116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7999FFE-5807-4017-9090-B767AE6AB2AB}"/>
                  </a:ext>
                </a:extLst>
              </p14:cNvPr>
              <p14:cNvContentPartPr/>
              <p14:nvPr/>
            </p14:nvContentPartPr>
            <p14:xfrm>
              <a:off x="7413922" y="4068488"/>
              <a:ext cx="298080" cy="2386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7999FFE-5807-4017-9090-B767AE6AB2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95922" y="4050488"/>
                <a:ext cx="333720" cy="27432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875AA34A-C396-42C6-A459-54DCC9EC59A7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2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234822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4874792" y="7607517"/>
            <a:ext cx="13226973" cy="471067"/>
          </a:xfrm>
          <a:prstGeom prst="triangle">
            <a:avLst>
              <a:gd name="adj" fmla="val 8288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858673"/>
            <a:ext cx="4670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mlpLoopKeyFrameQueue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 가장 앞에 있는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KeyFrame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불러온다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혹여나 다른 곳에서 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지울 수도 있기 때문에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SetNotErase()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함으로써 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KeyFrame class object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는 지울 수 없는 상태가 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Q. </a:t>
            </a:r>
            <a:r>
              <a:rPr lang="ko-KR" altLang="en-US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어떤 </a:t>
            </a:r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ko-KR" altLang="en-US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에서 지워질 가능성이 있는 것인가</a:t>
            </a:r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687189"/>
            <a:ext cx="5108480" cy="18126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636" y="16067286"/>
            <a:ext cx="5328000" cy="170427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!!summary">
            <a:extLst>
              <a:ext uri="{FF2B5EF4-FFF2-40B4-BE49-F238E27FC236}">
                <a16:creationId xmlns:a16="http://schemas.microsoft.com/office/drawing/2014/main" id="{F9998579-6BC7-44F2-9833-15EB37178969}"/>
              </a:ext>
            </a:extLst>
          </p:cNvPr>
          <p:cNvSpPr txBox="1">
            <a:spLocks/>
          </p:cNvSpPr>
          <p:nvPr/>
        </p:nvSpPr>
        <p:spPr>
          <a:xfrm>
            <a:off x="7426345" y="1324073"/>
            <a:ext cx="4705596" cy="3198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현재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: line 286~295: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기본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들</a:t>
            </a:r>
            <a:endParaRPr lang="en-US" altLang="ko-KR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0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3760314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1072150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4874792" y="5300545"/>
            <a:ext cx="13226973" cy="471067"/>
          </a:xfrm>
          <a:prstGeom prst="triangle">
            <a:avLst>
              <a:gd name="adj" fmla="val 6500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976306"/>
            <a:ext cx="4670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이 파트는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실행하기 전에 확인해야할 사항들이다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OOOO</a:t>
            </a:r>
            <a:r>
              <a:rPr lang="ko-KR" altLang="en-US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일시 </a:t>
            </a:r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ko-KR" altLang="en-US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이 되지 않았다고 판단된다</a:t>
            </a:r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Stereo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경우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이전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개수가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개 이상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이전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개수가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개 이상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위 세가지에 대하여 어느 하나라도 만족하지 못하면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place recognition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이 실패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했다고 판단됨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263844"/>
            <a:ext cx="5108480" cy="34214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summary">
            <a:extLst>
              <a:ext uri="{FF2B5EF4-FFF2-40B4-BE49-F238E27FC236}">
                <a16:creationId xmlns:a16="http://schemas.microsoft.com/office/drawing/2014/main" id="{F31DFFE6-4E8B-497F-B569-69A6E5278E96}"/>
              </a:ext>
            </a:extLst>
          </p:cNvPr>
          <p:cNvSpPr txBox="1">
            <a:spLocks/>
          </p:cNvSpPr>
          <p:nvPr/>
        </p:nvSpPr>
        <p:spPr>
          <a:xfrm>
            <a:off x="7296636" y="1454924"/>
            <a:ext cx="4347853" cy="3198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현재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: line 297~316: </a:t>
            </a:r>
            <a:r>
              <a:rPr lang="en-US" altLang="ko-KR" sz="1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시행하기 전에 확인할 것들</a:t>
            </a:r>
            <a:endParaRPr lang="en-US" altLang="ko-KR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46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023885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459360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687189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아래의 사진은 왼쪽의 파트를 압축한 것이다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263844"/>
            <a:ext cx="5108480" cy="90336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F233C0-2BD3-4AC5-AE38-7E92DAA47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1223" y="2505537"/>
            <a:ext cx="4393730" cy="23724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18A24-40E3-416B-A3A2-F69C919DBA8D}"/>
              </a:ext>
            </a:extLst>
          </p:cNvPr>
          <p:cNvSpPr txBox="1"/>
          <p:nvPr/>
        </p:nvSpPr>
        <p:spPr>
          <a:xfrm>
            <a:off x="7457346" y="2128887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323~370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8A5AB8-18E7-4417-9FD3-22C879093509}"/>
              </a:ext>
            </a:extLst>
          </p:cNvPr>
          <p:cNvSpPr txBox="1"/>
          <p:nvPr/>
        </p:nvSpPr>
        <p:spPr>
          <a:xfrm>
            <a:off x="7487174" y="5007794"/>
            <a:ext cx="4501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↑ 위 사진을 보면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크게 세가지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218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023885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459360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687189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아래의 사진은 왼쪽의 파트를 압축한 것이다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2405886"/>
            <a:ext cx="5108480" cy="146338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F233C0-2BD3-4AC5-AE38-7E92DAA47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1223" y="2505537"/>
            <a:ext cx="4393730" cy="23724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18A24-40E3-416B-A3A2-F69C919DBA8D}"/>
              </a:ext>
            </a:extLst>
          </p:cNvPr>
          <p:cNvSpPr txBox="1"/>
          <p:nvPr/>
        </p:nvSpPr>
        <p:spPr>
          <a:xfrm>
            <a:off x="7457346" y="2128887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323~370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8A5AB8-18E7-4417-9FD3-22C879093509}"/>
              </a:ext>
            </a:extLst>
          </p:cNvPr>
          <p:cNvSpPr txBox="1"/>
          <p:nvPr/>
        </p:nvSpPr>
        <p:spPr>
          <a:xfrm>
            <a:off x="7487174" y="5007794"/>
            <a:ext cx="4501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↑ 위 사진을 보면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크게 세가지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1. basic 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하는 파트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4">
            <a:extLst>
              <a:ext uri="{FF2B5EF4-FFF2-40B4-BE49-F238E27FC236}">
                <a16:creationId xmlns:a16="http://schemas.microsoft.com/office/drawing/2014/main" id="{19DE678E-862F-4216-BFC8-49BF134C8662}"/>
              </a:ext>
            </a:extLst>
          </p:cNvPr>
          <p:cNvSpPr/>
          <p:nvPr/>
        </p:nvSpPr>
        <p:spPr>
          <a:xfrm>
            <a:off x="8716160" y="2856061"/>
            <a:ext cx="3302670" cy="131746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15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023885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459360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687189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아래의 사진은 왼쪽의 파트를 압축한 것이다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3829574"/>
            <a:ext cx="5108480" cy="34679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F233C0-2BD3-4AC5-AE38-7E92DAA47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1223" y="2505537"/>
            <a:ext cx="4393730" cy="23724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18A24-40E3-416B-A3A2-F69C919DBA8D}"/>
              </a:ext>
            </a:extLst>
          </p:cNvPr>
          <p:cNvSpPr txBox="1"/>
          <p:nvPr/>
        </p:nvSpPr>
        <p:spPr>
          <a:xfrm>
            <a:off x="7457346" y="2128887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323~370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8A5AB8-18E7-4417-9FD3-22C879093509}"/>
              </a:ext>
            </a:extLst>
          </p:cNvPr>
          <p:cNvSpPr txBox="1"/>
          <p:nvPr/>
        </p:nvSpPr>
        <p:spPr>
          <a:xfrm>
            <a:off x="7487174" y="5007794"/>
            <a:ext cx="450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↑ 위 사진을 보면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크게 세가지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1. basic 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하는 파트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2. DetectAndReffineSim3FromLastKF() function.</a:t>
            </a:r>
          </a:p>
        </p:txBody>
      </p:sp>
      <p:sp>
        <p:nvSpPr>
          <p:cNvPr id="30" name="!!red4">
            <a:extLst>
              <a:ext uri="{FF2B5EF4-FFF2-40B4-BE49-F238E27FC236}">
                <a16:creationId xmlns:a16="http://schemas.microsoft.com/office/drawing/2014/main" id="{19DE678E-862F-4216-BFC8-49BF134C8662}"/>
              </a:ext>
            </a:extLst>
          </p:cNvPr>
          <p:cNvSpPr/>
          <p:nvPr/>
        </p:nvSpPr>
        <p:spPr>
          <a:xfrm>
            <a:off x="8716160" y="4177717"/>
            <a:ext cx="3302670" cy="19991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5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023885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459360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687189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아래의 사진은 왼쪽의 파트를 압축한 것이다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4149746"/>
            <a:ext cx="5108480" cy="61309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F233C0-2BD3-4AC5-AE38-7E92DAA47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1223" y="2505537"/>
            <a:ext cx="4393730" cy="23724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18A24-40E3-416B-A3A2-F69C919DBA8D}"/>
              </a:ext>
            </a:extLst>
          </p:cNvPr>
          <p:cNvSpPr txBox="1"/>
          <p:nvPr/>
        </p:nvSpPr>
        <p:spPr>
          <a:xfrm>
            <a:off x="7457346" y="2128887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323~370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8A5AB8-18E7-4417-9FD3-22C879093509}"/>
              </a:ext>
            </a:extLst>
          </p:cNvPr>
          <p:cNvSpPr txBox="1"/>
          <p:nvPr/>
        </p:nvSpPr>
        <p:spPr>
          <a:xfrm>
            <a:off x="7487174" y="5007794"/>
            <a:ext cx="450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↑ 위 사진을 보면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크게 세가지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1. basic 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하는 파트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2. DetectAndReffineSim3FromLastKF() function.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위 식의 결과에 따라서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실행되는 파트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4">
            <a:extLst>
              <a:ext uri="{FF2B5EF4-FFF2-40B4-BE49-F238E27FC236}">
                <a16:creationId xmlns:a16="http://schemas.microsoft.com/office/drawing/2014/main" id="{19DE678E-862F-4216-BFC8-49BF134C8662}"/>
              </a:ext>
            </a:extLst>
          </p:cNvPr>
          <p:cNvSpPr/>
          <p:nvPr/>
        </p:nvSpPr>
        <p:spPr>
          <a:xfrm>
            <a:off x="8716160" y="4349616"/>
            <a:ext cx="3302670" cy="3804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35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023885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459360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687189"/>
            <a:ext cx="4670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현재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detect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되었는가를 확인하는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flag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bCheckSpatial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은 아래의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문을 들어갔는지 확인하는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flag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임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하지만 실질적으로 쓰이지 않음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바로 밑에서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문에 들어가면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bCheckSpatial == true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됨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574999"/>
            <a:ext cx="5108480" cy="3891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482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023885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459360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046959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← 이게 어디서 계산되어서 나오는거지</a:t>
            </a:r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 ...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2078481"/>
            <a:ext cx="5108480" cy="21395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017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023885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459360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475899"/>
            <a:ext cx="467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bCheckSpatial == true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로 세팅됨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← 정확히 뭘 한거지</a:t>
            </a:r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ko-KR" altLang="en-US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수식적으로</a:t>
            </a:r>
            <a:endParaRPr lang="en-US" altLang="ko-KR" sz="120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2347162"/>
            <a:ext cx="5108480" cy="11887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482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023885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459360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3650400"/>
            <a:ext cx="467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numProjMatches, vpMatchedMPs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두 개를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initalize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하고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DetectAndReffineSim3FromLastKF()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실행함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3507817"/>
            <a:ext cx="5108480" cy="6828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444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1957495"/>
            <a:ext cx="15609600" cy="397075"/>
          </a:xfrm>
          <a:prstGeom prst="triangle">
            <a:avLst>
              <a:gd name="adj" fmla="val 425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5648769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iniThFast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minThFAST</a:t>
            </a:r>
            <a:r>
              <a:rPr lang="ko-KR" altLang="en-US" sz="1200" dirty="0"/>
              <a:t> 값들을 가져옴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1576547"/>
            <a:ext cx="5135439" cy="493975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D8E6C15-649C-4E9F-954F-C30E63B9A06C}"/>
                  </a:ext>
                </a:extLst>
              </p14:cNvPr>
              <p14:cNvContentPartPr/>
              <p14:nvPr/>
            </p14:nvContentPartPr>
            <p14:xfrm>
              <a:off x="8950392" y="4827083"/>
              <a:ext cx="66960" cy="231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D8E6C15-649C-4E9F-954F-C30E63B9A0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32392" y="4809443"/>
                <a:ext cx="1026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85D69E0-8FEC-40A6-B157-665981B5B771}"/>
                  </a:ext>
                </a:extLst>
              </p14:cNvPr>
              <p14:cNvContentPartPr/>
              <p14:nvPr/>
            </p14:nvContentPartPr>
            <p14:xfrm>
              <a:off x="7423272" y="4817363"/>
              <a:ext cx="319320" cy="3024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85D69E0-8FEC-40A6-B157-665981B5B7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05272" y="4799744"/>
                <a:ext cx="354960" cy="337998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77C18372-637F-4AA1-85D4-7364993EF440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5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5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5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3619133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709" y="1148663"/>
            <a:ext cx="5328000" cy="9076384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94082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5584016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02659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3530936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96690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5772659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7370422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328951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5621282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3673627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1473878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183766"/>
            <a:ext cx="467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현재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Candidate 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간의 일치하는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Map Points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수를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하는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(Note: spAlreadyMatchedMPs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는 안쓰임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1298921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77925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174554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2241554" y="809835"/>
            <a:ext cx="4994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DetectAndReffineSim3FromLastKF(): line 466~509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2181139" y="2072081"/>
            <a:ext cx="5033394" cy="56105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92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" y="1835114"/>
            <a:ext cx="1800000" cy="3066346"/>
          </a:xfrm>
          <a:prstGeom prst="rect">
            <a:avLst/>
          </a:prstGeom>
        </p:spPr>
      </p:pic>
      <p:sp>
        <p:nvSpPr>
          <p:cNvPr id="32" name="!!shade6">
            <a:extLst>
              <a:ext uri="{FF2B5EF4-FFF2-40B4-BE49-F238E27FC236}">
                <a16:creationId xmlns:a16="http://schemas.microsoft.com/office/drawing/2014/main" id="{E39EE300-7FAD-4242-9DE2-3FD4110BF8A4}"/>
              </a:ext>
            </a:extLst>
          </p:cNvPr>
          <p:cNvSpPr/>
          <p:nvPr/>
        </p:nvSpPr>
        <p:spPr>
          <a:xfrm rot="16200000">
            <a:off x="-3195484" y="6044854"/>
            <a:ext cx="10032692" cy="278710"/>
          </a:xfrm>
          <a:prstGeom prst="triangle">
            <a:avLst>
              <a:gd name="adj" fmla="val 8921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2559B-E788-47B0-BC54-D35B5A8C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14" y="1167863"/>
            <a:ext cx="5328000" cy="10032692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2937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937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1855488" y="3003016"/>
            <a:ext cx="3067200" cy="729687"/>
          </a:xfrm>
          <a:prstGeom prst="triangle">
            <a:avLst>
              <a:gd name="adj" fmla="val 914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21514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7611448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30091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5558368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24122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7800091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9397854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5316949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7648714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5701059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3501310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795619"/>
            <a:ext cx="467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Gets the best N covisible KeyFrames from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pMatchedKFw.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Note: N = 5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3326353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-1749507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-1852878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145542" y="809835"/>
            <a:ext cx="1594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69574" y="2142877"/>
            <a:ext cx="1751275" cy="2087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!!text6">
            <a:extLst>
              <a:ext uri="{FF2B5EF4-FFF2-40B4-BE49-F238E27FC236}">
                <a16:creationId xmlns:a16="http://schemas.microsoft.com/office/drawing/2014/main" id="{4F7B99F2-3BE6-483B-B12B-8576DA9F261E}"/>
              </a:ext>
            </a:extLst>
          </p:cNvPr>
          <p:cNvSpPr txBox="1"/>
          <p:nvPr/>
        </p:nvSpPr>
        <p:spPr>
          <a:xfrm>
            <a:off x="2302344" y="809835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FindMatchesByProjection(): line 778~830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red6">
            <a:extLst>
              <a:ext uri="{FF2B5EF4-FFF2-40B4-BE49-F238E27FC236}">
                <a16:creationId xmlns:a16="http://schemas.microsoft.com/office/drawing/2014/main" id="{C29C41AB-7087-4E1B-86C6-C8D6927F1038}"/>
              </a:ext>
            </a:extLst>
          </p:cNvPr>
          <p:cNvSpPr/>
          <p:nvPr/>
        </p:nvSpPr>
        <p:spPr>
          <a:xfrm>
            <a:off x="2009163" y="2431190"/>
            <a:ext cx="5155035" cy="4591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5E9879-0EB4-4AA9-9F8E-70FA8AB497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333" y="2666479"/>
            <a:ext cx="4711547" cy="1657216"/>
          </a:xfrm>
          <a:prstGeom prst="rect">
            <a:avLst/>
          </a:prstGeom>
        </p:spPr>
      </p:pic>
      <p:sp>
        <p:nvSpPr>
          <p:cNvPr id="38" name="TextBox 50">
            <a:extLst>
              <a:ext uri="{FF2B5EF4-FFF2-40B4-BE49-F238E27FC236}">
                <a16:creationId xmlns:a16="http://schemas.microsoft.com/office/drawing/2014/main" id="{BBC7903E-0A02-453F-A9E7-E3FCC574F784}"/>
              </a:ext>
            </a:extLst>
          </p:cNvPr>
          <p:cNvSpPr txBox="1"/>
          <p:nvPr/>
        </p:nvSpPr>
        <p:spPr>
          <a:xfrm>
            <a:off x="7418236" y="2309528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KeyFrame.cc – GetBestCovisibilityKeyFrames(): line 269~277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538A3707-D21F-4331-ADD0-9DA35EE5F1C3}"/>
              </a:ext>
            </a:extLst>
          </p:cNvPr>
          <p:cNvSpPr/>
          <p:nvPr/>
        </p:nvSpPr>
        <p:spPr>
          <a:xfrm>
            <a:off x="9291294" y="6046085"/>
            <a:ext cx="1027653" cy="302591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B57FB96-3835-4022-86DE-CF76112F4F11}"/>
              </a:ext>
            </a:extLst>
          </p:cNvPr>
          <p:cNvCxnSpPr>
            <a:cxnSpLocks/>
            <a:endCxn id="46" idx="0"/>
          </p:cNvCxnSpPr>
          <p:nvPr/>
        </p:nvCxnSpPr>
        <p:spPr>
          <a:xfrm flipH="1" flipV="1">
            <a:off x="8815438" y="4852041"/>
            <a:ext cx="969172" cy="134534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1F137FC-ABBB-4F6E-B4CC-194790877FE8}"/>
              </a:ext>
            </a:extLst>
          </p:cNvPr>
          <p:cNvCxnSpPr>
            <a:cxnSpLocks/>
            <a:endCxn id="47" idx="0"/>
          </p:cNvCxnSpPr>
          <p:nvPr/>
        </p:nvCxnSpPr>
        <p:spPr>
          <a:xfrm flipH="1" flipV="1">
            <a:off x="9410182" y="4852041"/>
            <a:ext cx="389330" cy="134534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20D5309-F7B6-432A-BCB1-9884ED355BBD}"/>
              </a:ext>
            </a:extLst>
          </p:cNvPr>
          <p:cNvCxnSpPr>
            <a:cxnSpLocks/>
            <a:endCxn id="48" idx="0"/>
          </p:cNvCxnSpPr>
          <p:nvPr/>
        </p:nvCxnSpPr>
        <p:spPr>
          <a:xfrm flipV="1">
            <a:off x="9799511" y="4852041"/>
            <a:ext cx="205415" cy="131906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027DBAE-11CE-4400-8361-09C0E99BDF4C}"/>
              </a:ext>
            </a:extLst>
          </p:cNvPr>
          <p:cNvCxnSpPr>
            <a:cxnSpLocks/>
            <a:endCxn id="49" idx="0"/>
          </p:cNvCxnSpPr>
          <p:nvPr/>
        </p:nvCxnSpPr>
        <p:spPr>
          <a:xfrm flipV="1">
            <a:off x="9799510" y="4852041"/>
            <a:ext cx="800160" cy="134534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D2975A7-8DA1-42F9-B073-5126163BA583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9784610" y="4852041"/>
            <a:ext cx="1466352" cy="134534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평행 사변형 45">
            <a:extLst>
              <a:ext uri="{FF2B5EF4-FFF2-40B4-BE49-F238E27FC236}">
                <a16:creationId xmlns:a16="http://schemas.microsoft.com/office/drawing/2014/main" id="{4FF347DB-B216-48B5-96D2-7DD391125025}"/>
              </a:ext>
            </a:extLst>
          </p:cNvPr>
          <p:cNvSpPr/>
          <p:nvPr/>
        </p:nvSpPr>
        <p:spPr>
          <a:xfrm>
            <a:off x="8528820" y="485204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04C74CA2-EBED-48BE-8461-4EAFB5062543}"/>
              </a:ext>
            </a:extLst>
          </p:cNvPr>
          <p:cNvSpPr/>
          <p:nvPr/>
        </p:nvSpPr>
        <p:spPr>
          <a:xfrm>
            <a:off x="9123564" y="485204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평행 사변형 47">
            <a:extLst>
              <a:ext uri="{FF2B5EF4-FFF2-40B4-BE49-F238E27FC236}">
                <a16:creationId xmlns:a16="http://schemas.microsoft.com/office/drawing/2014/main" id="{A214DF36-8897-4184-97A6-B217072DCE91}"/>
              </a:ext>
            </a:extLst>
          </p:cNvPr>
          <p:cNvSpPr/>
          <p:nvPr/>
        </p:nvSpPr>
        <p:spPr>
          <a:xfrm>
            <a:off x="9718308" y="485204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F946DEA3-7141-439B-A702-32CD05F28DC0}"/>
              </a:ext>
            </a:extLst>
          </p:cNvPr>
          <p:cNvSpPr/>
          <p:nvPr/>
        </p:nvSpPr>
        <p:spPr>
          <a:xfrm>
            <a:off x="10313052" y="485204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2D1AB3A6-432D-404A-8723-95FCDB2021D3}"/>
              </a:ext>
            </a:extLst>
          </p:cNvPr>
          <p:cNvSpPr/>
          <p:nvPr/>
        </p:nvSpPr>
        <p:spPr>
          <a:xfrm>
            <a:off x="10907797" y="485204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F87BDA-A5DC-4BD3-AAD8-A9F463E20A13}"/>
              </a:ext>
            </a:extLst>
          </p:cNvPr>
          <p:cNvSpPr txBox="1"/>
          <p:nvPr/>
        </p:nvSpPr>
        <p:spPr>
          <a:xfrm>
            <a:off x="8313684" y="4498013"/>
            <a:ext cx="1041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vpCovKFm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AE2DCF-972F-4C1E-87A4-6BF2D62DFF3F}"/>
              </a:ext>
            </a:extLst>
          </p:cNvPr>
          <p:cNvSpPr txBox="1"/>
          <p:nvPr/>
        </p:nvSpPr>
        <p:spPr>
          <a:xfrm>
            <a:off x="9173006" y="478954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1F2AE2-70BD-4CC9-AB4D-D6008B59794B}"/>
              </a:ext>
            </a:extLst>
          </p:cNvPr>
          <p:cNvSpPr txBox="1"/>
          <p:nvPr/>
        </p:nvSpPr>
        <p:spPr>
          <a:xfrm>
            <a:off x="9757432" y="478954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B3766E-A5D6-4E18-A9F5-76F2E6DBFACB}"/>
              </a:ext>
            </a:extLst>
          </p:cNvPr>
          <p:cNvSpPr txBox="1"/>
          <p:nvPr/>
        </p:nvSpPr>
        <p:spPr>
          <a:xfrm>
            <a:off x="10352176" y="478954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3E32-5630-4E64-A769-4A7DC482EC70}"/>
              </a:ext>
            </a:extLst>
          </p:cNvPr>
          <p:cNvSpPr txBox="1"/>
          <p:nvPr/>
        </p:nvSpPr>
        <p:spPr>
          <a:xfrm>
            <a:off x="10939954" y="478954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733351-B60E-4479-9A23-1460C5FF37DF}"/>
              </a:ext>
            </a:extLst>
          </p:cNvPr>
          <p:cNvSpPr txBox="1"/>
          <p:nvPr/>
        </p:nvSpPr>
        <p:spPr>
          <a:xfrm>
            <a:off x="9000052" y="6290057"/>
            <a:ext cx="1569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pMatchedKFw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F65888A0-F951-401D-BF95-98954B700480}"/>
                  </a:ext>
                </a:extLst>
              </p14:cNvPr>
              <p14:cNvContentPartPr/>
              <p14:nvPr/>
            </p14:nvContentPartPr>
            <p14:xfrm>
              <a:off x="7343921" y="4410120"/>
              <a:ext cx="4342226" cy="1510052"/>
            </p14:xfrm>
          </p:contentPart>
        </mc:Choice>
        <mc:Fallback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F65888A0-F951-401D-BF95-98954B7004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25920" y="4392126"/>
                <a:ext cx="4377868" cy="1545680"/>
              </a:xfrm>
              <a:prstGeom prst="rect">
                <a:avLst/>
              </a:prstGeom>
            </p:spPr>
          </p:pic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BCCA23F6-4CE3-453B-811E-C0B46BC2B067}"/>
              </a:ext>
            </a:extLst>
          </p:cNvPr>
          <p:cNvSpPr txBox="1"/>
          <p:nvPr/>
        </p:nvSpPr>
        <p:spPr>
          <a:xfrm>
            <a:off x="8545027" y="4797935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</p:spTree>
    <p:extLst>
      <p:ext uri="{BB962C8B-B14F-4D97-AF65-F5344CB8AC3E}">
        <p14:creationId xmlns:p14="http://schemas.microsoft.com/office/powerpoint/2010/main" val="424028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" y="1835114"/>
            <a:ext cx="1800000" cy="3066346"/>
          </a:xfrm>
          <a:prstGeom prst="rect">
            <a:avLst/>
          </a:prstGeom>
        </p:spPr>
      </p:pic>
      <p:sp>
        <p:nvSpPr>
          <p:cNvPr id="32" name="!!shade6">
            <a:extLst>
              <a:ext uri="{FF2B5EF4-FFF2-40B4-BE49-F238E27FC236}">
                <a16:creationId xmlns:a16="http://schemas.microsoft.com/office/drawing/2014/main" id="{E39EE300-7FAD-4242-9DE2-3FD4110BF8A4}"/>
              </a:ext>
            </a:extLst>
          </p:cNvPr>
          <p:cNvSpPr/>
          <p:nvPr/>
        </p:nvSpPr>
        <p:spPr>
          <a:xfrm rot="16200000">
            <a:off x="-3195484" y="4937271"/>
            <a:ext cx="10032692" cy="278710"/>
          </a:xfrm>
          <a:prstGeom prst="triangle">
            <a:avLst>
              <a:gd name="adj" fmla="val 8921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2559B-E788-47B0-BC54-D35B5A8C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14" y="60280"/>
            <a:ext cx="5328000" cy="10032692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2937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937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1855488" y="3003016"/>
            <a:ext cx="3067200" cy="729687"/>
          </a:xfrm>
          <a:prstGeom prst="triangle">
            <a:avLst>
              <a:gd name="adj" fmla="val 914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21514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7611448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30091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5558368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24122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7800091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9397854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5316949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7648714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5701059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3501310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728818"/>
            <a:ext cx="467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nInitialCov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nNumCovisibles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vpCovKFm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pMatchedKFw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pMatchedKFw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Covisilbe 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들을 추가한다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3326353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-1749507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-1852878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145542" y="809835"/>
            <a:ext cx="1594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69574" y="2142877"/>
            <a:ext cx="1751275" cy="2087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!!text6">
            <a:extLst>
              <a:ext uri="{FF2B5EF4-FFF2-40B4-BE49-F238E27FC236}">
                <a16:creationId xmlns:a16="http://schemas.microsoft.com/office/drawing/2014/main" id="{4F7B99F2-3BE6-483B-B12B-8576DA9F261E}"/>
              </a:ext>
            </a:extLst>
          </p:cNvPr>
          <p:cNvSpPr txBox="1"/>
          <p:nvPr/>
        </p:nvSpPr>
        <p:spPr>
          <a:xfrm>
            <a:off x="2302344" y="809835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FindMatchesByProjection(): line 778~830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red6">
            <a:extLst>
              <a:ext uri="{FF2B5EF4-FFF2-40B4-BE49-F238E27FC236}">
                <a16:creationId xmlns:a16="http://schemas.microsoft.com/office/drawing/2014/main" id="{C29C41AB-7087-4E1B-86C6-C8D6927F1038}"/>
              </a:ext>
            </a:extLst>
          </p:cNvPr>
          <p:cNvSpPr/>
          <p:nvPr/>
        </p:nvSpPr>
        <p:spPr>
          <a:xfrm>
            <a:off x="2009163" y="1795244"/>
            <a:ext cx="5155035" cy="3476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CAE94902-E502-473A-A17B-0D6A797D9D4B}"/>
              </a:ext>
            </a:extLst>
          </p:cNvPr>
          <p:cNvSpPr/>
          <p:nvPr/>
        </p:nvSpPr>
        <p:spPr>
          <a:xfrm>
            <a:off x="9291294" y="5540758"/>
            <a:ext cx="1027653" cy="302591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8589BBE-3B81-48C7-9336-46319CE193C6}"/>
              </a:ext>
            </a:extLst>
          </p:cNvPr>
          <p:cNvCxnSpPr>
            <a:cxnSpLocks/>
            <a:endCxn id="62" idx="0"/>
          </p:cNvCxnSpPr>
          <p:nvPr/>
        </p:nvCxnSpPr>
        <p:spPr>
          <a:xfrm flipH="1" flipV="1">
            <a:off x="8815438" y="4346714"/>
            <a:ext cx="969172" cy="134534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A598822-EEE5-47CE-9B9F-71A1C7A01863}"/>
              </a:ext>
            </a:extLst>
          </p:cNvPr>
          <p:cNvCxnSpPr>
            <a:cxnSpLocks/>
            <a:endCxn id="63" idx="0"/>
          </p:cNvCxnSpPr>
          <p:nvPr/>
        </p:nvCxnSpPr>
        <p:spPr>
          <a:xfrm flipH="1" flipV="1">
            <a:off x="9410182" y="4346714"/>
            <a:ext cx="389330" cy="134534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87ACD56-3808-4087-B371-5F82F4168A6C}"/>
              </a:ext>
            </a:extLst>
          </p:cNvPr>
          <p:cNvCxnSpPr>
            <a:cxnSpLocks/>
            <a:endCxn id="64" idx="0"/>
          </p:cNvCxnSpPr>
          <p:nvPr/>
        </p:nvCxnSpPr>
        <p:spPr>
          <a:xfrm flipV="1">
            <a:off x="9799511" y="4346714"/>
            <a:ext cx="205415" cy="131906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CE913EB-A6DE-4804-8226-0B8844AE2ABF}"/>
              </a:ext>
            </a:extLst>
          </p:cNvPr>
          <p:cNvCxnSpPr>
            <a:cxnSpLocks/>
            <a:endCxn id="65" idx="0"/>
          </p:cNvCxnSpPr>
          <p:nvPr/>
        </p:nvCxnSpPr>
        <p:spPr>
          <a:xfrm flipV="1">
            <a:off x="9799510" y="4346714"/>
            <a:ext cx="800160" cy="134534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E543103-B725-40C0-B66C-1B6AA528D963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9784610" y="4346714"/>
            <a:ext cx="1466352" cy="134534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평행 사변형 61">
            <a:extLst>
              <a:ext uri="{FF2B5EF4-FFF2-40B4-BE49-F238E27FC236}">
                <a16:creationId xmlns:a16="http://schemas.microsoft.com/office/drawing/2014/main" id="{36D21D4B-7256-4E39-978E-00A204BFC5B5}"/>
              </a:ext>
            </a:extLst>
          </p:cNvPr>
          <p:cNvSpPr/>
          <p:nvPr/>
        </p:nvSpPr>
        <p:spPr>
          <a:xfrm>
            <a:off x="8528820" y="4346714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평행 사변형 62">
            <a:extLst>
              <a:ext uri="{FF2B5EF4-FFF2-40B4-BE49-F238E27FC236}">
                <a16:creationId xmlns:a16="http://schemas.microsoft.com/office/drawing/2014/main" id="{57729327-F29F-422C-942E-744FF31A0EE6}"/>
              </a:ext>
            </a:extLst>
          </p:cNvPr>
          <p:cNvSpPr/>
          <p:nvPr/>
        </p:nvSpPr>
        <p:spPr>
          <a:xfrm>
            <a:off x="9123564" y="4346714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평행 사변형 63">
            <a:extLst>
              <a:ext uri="{FF2B5EF4-FFF2-40B4-BE49-F238E27FC236}">
                <a16:creationId xmlns:a16="http://schemas.microsoft.com/office/drawing/2014/main" id="{E6A0CB47-8884-4200-B5BF-E873730FAD82}"/>
              </a:ext>
            </a:extLst>
          </p:cNvPr>
          <p:cNvSpPr/>
          <p:nvPr/>
        </p:nvSpPr>
        <p:spPr>
          <a:xfrm>
            <a:off x="9718308" y="4346714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평행 사변형 64">
            <a:extLst>
              <a:ext uri="{FF2B5EF4-FFF2-40B4-BE49-F238E27FC236}">
                <a16:creationId xmlns:a16="http://schemas.microsoft.com/office/drawing/2014/main" id="{00CCEF19-378B-4980-AB25-82C2D3DC2AA6}"/>
              </a:ext>
            </a:extLst>
          </p:cNvPr>
          <p:cNvSpPr/>
          <p:nvPr/>
        </p:nvSpPr>
        <p:spPr>
          <a:xfrm>
            <a:off x="10313052" y="4346714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평행 사변형 65">
            <a:extLst>
              <a:ext uri="{FF2B5EF4-FFF2-40B4-BE49-F238E27FC236}">
                <a16:creationId xmlns:a16="http://schemas.microsoft.com/office/drawing/2014/main" id="{8057E126-5484-4B3C-A25F-39E7C7E20C30}"/>
              </a:ext>
            </a:extLst>
          </p:cNvPr>
          <p:cNvSpPr/>
          <p:nvPr/>
        </p:nvSpPr>
        <p:spPr>
          <a:xfrm>
            <a:off x="10907797" y="4346714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09D2AE-5901-4049-99C0-E8A587D95B5E}"/>
              </a:ext>
            </a:extLst>
          </p:cNvPr>
          <p:cNvSpPr txBox="1"/>
          <p:nvPr/>
        </p:nvSpPr>
        <p:spPr>
          <a:xfrm>
            <a:off x="8553293" y="4284213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9A53EFC-24BF-4679-AEBB-23D81ACDA8CF}"/>
              </a:ext>
            </a:extLst>
          </p:cNvPr>
          <p:cNvSpPr txBox="1"/>
          <p:nvPr/>
        </p:nvSpPr>
        <p:spPr>
          <a:xfrm>
            <a:off x="9173006" y="4284213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F097CC-D2DE-47F2-8D22-255AB858C5D8}"/>
              </a:ext>
            </a:extLst>
          </p:cNvPr>
          <p:cNvSpPr txBox="1"/>
          <p:nvPr/>
        </p:nvSpPr>
        <p:spPr>
          <a:xfrm>
            <a:off x="9757432" y="4284213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B728CE-39DF-4629-913F-73558541CADA}"/>
              </a:ext>
            </a:extLst>
          </p:cNvPr>
          <p:cNvSpPr txBox="1"/>
          <p:nvPr/>
        </p:nvSpPr>
        <p:spPr>
          <a:xfrm>
            <a:off x="10352176" y="4284213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BAF055-DF15-464A-A5E8-D65900452875}"/>
              </a:ext>
            </a:extLst>
          </p:cNvPr>
          <p:cNvSpPr txBox="1"/>
          <p:nvPr/>
        </p:nvSpPr>
        <p:spPr>
          <a:xfrm>
            <a:off x="10939954" y="4284213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928EA9B-0D7B-4879-A119-74539DC70427}"/>
              </a:ext>
            </a:extLst>
          </p:cNvPr>
          <p:cNvSpPr txBox="1"/>
          <p:nvPr/>
        </p:nvSpPr>
        <p:spPr>
          <a:xfrm>
            <a:off x="9000052" y="5820452"/>
            <a:ext cx="1569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pMatchedKFw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8605229-DAB8-4A79-BC82-CCABBF3F346A}"/>
              </a:ext>
            </a:extLst>
          </p:cNvPr>
          <p:cNvSpPr txBox="1"/>
          <p:nvPr/>
        </p:nvSpPr>
        <p:spPr>
          <a:xfrm>
            <a:off x="8313684" y="3941317"/>
            <a:ext cx="1041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vpCovKFm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907400D-5B3D-4365-A240-A7D6D211064B}"/>
                  </a:ext>
                </a:extLst>
              </p14:cNvPr>
              <p14:cNvContentPartPr/>
              <p14:nvPr/>
            </p14:nvContentPartPr>
            <p14:xfrm>
              <a:off x="8910187" y="5066627"/>
              <a:ext cx="1546560" cy="9511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907400D-5B3D-4365-A240-A7D6D21106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56547" y="4958627"/>
                <a:ext cx="165420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32DC7D62-4372-4FDF-A3CE-22BF81EBDBFC}"/>
                  </a:ext>
                </a:extLst>
              </p14:cNvPr>
              <p14:cNvContentPartPr/>
              <p14:nvPr/>
            </p14:nvContentPartPr>
            <p14:xfrm>
              <a:off x="8369827" y="4163387"/>
              <a:ext cx="3315960" cy="2081520"/>
            </p14:xfrm>
          </p:contentPart>
        </mc:Choice>
        <mc:Fallback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32DC7D62-4372-4FDF-A3CE-22BF81EBDB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51827" y="4145387"/>
                <a:ext cx="3351600" cy="21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3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" y="1835114"/>
            <a:ext cx="1800000" cy="3066346"/>
          </a:xfrm>
          <a:prstGeom prst="rect">
            <a:avLst/>
          </a:prstGeom>
        </p:spPr>
      </p:pic>
      <p:sp>
        <p:nvSpPr>
          <p:cNvPr id="32" name="!!shade6">
            <a:extLst>
              <a:ext uri="{FF2B5EF4-FFF2-40B4-BE49-F238E27FC236}">
                <a16:creationId xmlns:a16="http://schemas.microsoft.com/office/drawing/2014/main" id="{E39EE300-7FAD-4242-9DE2-3FD4110BF8A4}"/>
              </a:ext>
            </a:extLst>
          </p:cNvPr>
          <p:cNvSpPr/>
          <p:nvPr/>
        </p:nvSpPr>
        <p:spPr>
          <a:xfrm rot="16200000">
            <a:off x="-3195484" y="4937271"/>
            <a:ext cx="10032692" cy="278710"/>
          </a:xfrm>
          <a:prstGeom prst="triangle">
            <a:avLst>
              <a:gd name="adj" fmla="val 8921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2559B-E788-47B0-BC54-D35B5A8C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14" y="60280"/>
            <a:ext cx="5328000" cy="10032692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2937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937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1855488" y="3003016"/>
            <a:ext cx="3067200" cy="729687"/>
          </a:xfrm>
          <a:prstGeom prst="triangle">
            <a:avLst>
              <a:gd name="adj" fmla="val 914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21514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7611448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30091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5558368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24122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7800091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9397854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5316949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7648714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5701059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3501310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053913"/>
            <a:ext cx="467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vpCovKFm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데이터 구조로 만들어서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spCheckKFs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저장함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3326353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-1749507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-1852878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145542" y="809835"/>
            <a:ext cx="1594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69574" y="2142877"/>
            <a:ext cx="1751275" cy="2087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!!text6">
            <a:extLst>
              <a:ext uri="{FF2B5EF4-FFF2-40B4-BE49-F238E27FC236}">
                <a16:creationId xmlns:a16="http://schemas.microsoft.com/office/drawing/2014/main" id="{4F7B99F2-3BE6-483B-B12B-8576DA9F261E}"/>
              </a:ext>
            </a:extLst>
          </p:cNvPr>
          <p:cNvSpPr txBox="1"/>
          <p:nvPr/>
        </p:nvSpPr>
        <p:spPr>
          <a:xfrm>
            <a:off x="2302344" y="809835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FindMatchesByProjection(): line 778~830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red6">
            <a:extLst>
              <a:ext uri="{FF2B5EF4-FFF2-40B4-BE49-F238E27FC236}">
                <a16:creationId xmlns:a16="http://schemas.microsoft.com/office/drawing/2014/main" id="{C29C41AB-7087-4E1B-86C6-C8D6927F1038}"/>
              </a:ext>
            </a:extLst>
          </p:cNvPr>
          <p:cNvSpPr/>
          <p:nvPr/>
        </p:nvSpPr>
        <p:spPr>
          <a:xfrm>
            <a:off x="2009163" y="2118621"/>
            <a:ext cx="5155035" cy="17381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3F5F0B9-9FE9-46FD-90F2-87764A3DE67E}"/>
              </a:ext>
            </a:extLst>
          </p:cNvPr>
          <p:cNvSpPr/>
          <p:nvPr/>
        </p:nvSpPr>
        <p:spPr>
          <a:xfrm flipH="1">
            <a:off x="7889167" y="3212963"/>
            <a:ext cx="3701879" cy="1349592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777446E1-4564-48EE-8921-8302324E20F5}"/>
              </a:ext>
            </a:extLst>
          </p:cNvPr>
          <p:cNvSpPr/>
          <p:nvPr/>
        </p:nvSpPr>
        <p:spPr>
          <a:xfrm>
            <a:off x="8919331" y="3839249"/>
            <a:ext cx="1027653" cy="302591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BE72BE-BFAA-4BFF-A414-33EE4344421E}"/>
              </a:ext>
            </a:extLst>
          </p:cNvPr>
          <p:cNvCxnSpPr>
            <a:cxnSpLocks/>
          </p:cNvCxnSpPr>
          <p:nvPr/>
        </p:nvCxnSpPr>
        <p:spPr>
          <a:xfrm flipH="1" flipV="1">
            <a:off x="8397713" y="3467391"/>
            <a:ext cx="1067490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8F48C44-433A-4387-972E-C27DF6640D2E}"/>
              </a:ext>
            </a:extLst>
          </p:cNvPr>
          <p:cNvCxnSpPr>
            <a:cxnSpLocks/>
            <a:endCxn id="46" idx="0"/>
          </p:cNvCxnSpPr>
          <p:nvPr/>
        </p:nvCxnSpPr>
        <p:spPr>
          <a:xfrm flipH="1" flipV="1">
            <a:off x="9038219" y="3388512"/>
            <a:ext cx="426984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61F9AF-7899-42B9-B8DC-66EF2DD27007}"/>
              </a:ext>
            </a:extLst>
          </p:cNvPr>
          <p:cNvCxnSpPr>
            <a:cxnSpLocks/>
            <a:endCxn id="47" idx="0"/>
          </p:cNvCxnSpPr>
          <p:nvPr/>
        </p:nvCxnSpPr>
        <p:spPr>
          <a:xfrm flipV="1">
            <a:off x="9465203" y="3388512"/>
            <a:ext cx="167760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4A87F76-A87A-424A-8536-19DB058B0042}"/>
              </a:ext>
            </a:extLst>
          </p:cNvPr>
          <p:cNvCxnSpPr>
            <a:cxnSpLocks/>
          </p:cNvCxnSpPr>
          <p:nvPr/>
        </p:nvCxnSpPr>
        <p:spPr>
          <a:xfrm flipV="1">
            <a:off x="9466313" y="3467391"/>
            <a:ext cx="774691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F26513D-5CDB-4BE4-A93B-401A1ABE56D9}"/>
              </a:ext>
            </a:extLst>
          </p:cNvPr>
          <p:cNvCxnSpPr>
            <a:cxnSpLocks/>
          </p:cNvCxnSpPr>
          <p:nvPr/>
        </p:nvCxnSpPr>
        <p:spPr>
          <a:xfrm flipV="1">
            <a:off x="9434155" y="3467391"/>
            <a:ext cx="1450315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03EC8E4F-9F99-4A0C-AEAB-7CEAA05B333D}"/>
              </a:ext>
            </a:extLst>
          </p:cNvPr>
          <p:cNvSpPr/>
          <p:nvPr/>
        </p:nvSpPr>
        <p:spPr>
          <a:xfrm>
            <a:off x="8156857" y="3388512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평행 사변형 45">
            <a:extLst>
              <a:ext uri="{FF2B5EF4-FFF2-40B4-BE49-F238E27FC236}">
                <a16:creationId xmlns:a16="http://schemas.microsoft.com/office/drawing/2014/main" id="{4C68F064-3D3C-41FE-BE5D-A42E7E35017C}"/>
              </a:ext>
            </a:extLst>
          </p:cNvPr>
          <p:cNvSpPr/>
          <p:nvPr/>
        </p:nvSpPr>
        <p:spPr>
          <a:xfrm>
            <a:off x="8751601" y="3388512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97365B4E-5B7C-4075-885D-1148E25D92AA}"/>
              </a:ext>
            </a:extLst>
          </p:cNvPr>
          <p:cNvSpPr/>
          <p:nvPr/>
        </p:nvSpPr>
        <p:spPr>
          <a:xfrm>
            <a:off x="9346345" y="3388512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평행 사변형 47">
            <a:extLst>
              <a:ext uri="{FF2B5EF4-FFF2-40B4-BE49-F238E27FC236}">
                <a16:creationId xmlns:a16="http://schemas.microsoft.com/office/drawing/2014/main" id="{509C05FE-A9C6-4C7C-BB75-CA40B344746E}"/>
              </a:ext>
            </a:extLst>
          </p:cNvPr>
          <p:cNvSpPr/>
          <p:nvPr/>
        </p:nvSpPr>
        <p:spPr>
          <a:xfrm>
            <a:off x="9941089" y="3388512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85DF6D0E-D39E-42D7-96C9-BD8FDED6DB04}"/>
              </a:ext>
            </a:extLst>
          </p:cNvPr>
          <p:cNvSpPr/>
          <p:nvPr/>
        </p:nvSpPr>
        <p:spPr>
          <a:xfrm>
            <a:off x="10535834" y="3388512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1E079B-CC5E-4B47-B673-36D31CB4B26A}"/>
              </a:ext>
            </a:extLst>
          </p:cNvPr>
          <p:cNvSpPr txBox="1"/>
          <p:nvPr/>
        </p:nvSpPr>
        <p:spPr>
          <a:xfrm>
            <a:off x="8181330" y="3338656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E6DE64-4AD2-4469-A968-2101C7D5C15B}"/>
              </a:ext>
            </a:extLst>
          </p:cNvPr>
          <p:cNvSpPr txBox="1"/>
          <p:nvPr/>
        </p:nvSpPr>
        <p:spPr>
          <a:xfrm>
            <a:off x="8801043" y="3326011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DF3845-5D88-4B0A-95BE-8B9B686E9C9B}"/>
              </a:ext>
            </a:extLst>
          </p:cNvPr>
          <p:cNvSpPr txBox="1"/>
          <p:nvPr/>
        </p:nvSpPr>
        <p:spPr>
          <a:xfrm>
            <a:off x="9385469" y="3326011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47A8846-8BAC-44F2-B0BF-BE5219DBA26A}"/>
              </a:ext>
            </a:extLst>
          </p:cNvPr>
          <p:cNvSpPr txBox="1"/>
          <p:nvPr/>
        </p:nvSpPr>
        <p:spPr>
          <a:xfrm>
            <a:off x="9980213" y="3326011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F7A4B4-6926-42FC-BE4E-B78D0B84B3E7}"/>
              </a:ext>
            </a:extLst>
          </p:cNvPr>
          <p:cNvSpPr txBox="1"/>
          <p:nvPr/>
        </p:nvSpPr>
        <p:spPr>
          <a:xfrm>
            <a:off x="10567991" y="3326011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C3D075-4AF9-4DDD-96AB-C6328D2F3D38}"/>
              </a:ext>
            </a:extLst>
          </p:cNvPr>
          <p:cNvSpPr txBox="1"/>
          <p:nvPr/>
        </p:nvSpPr>
        <p:spPr>
          <a:xfrm>
            <a:off x="8628089" y="4118943"/>
            <a:ext cx="1569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pMatchedKFw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4E1C6C-50ED-4A11-8B37-280EC76F44EF}"/>
              </a:ext>
            </a:extLst>
          </p:cNvPr>
          <p:cNvSpPr txBox="1"/>
          <p:nvPr/>
        </p:nvSpPr>
        <p:spPr>
          <a:xfrm>
            <a:off x="10106843" y="4401556"/>
            <a:ext cx="11570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- vpCovKFm -</a:t>
            </a:r>
          </a:p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= spCheckKFs</a:t>
            </a:r>
          </a:p>
        </p:txBody>
      </p:sp>
    </p:spTree>
    <p:extLst>
      <p:ext uri="{BB962C8B-B14F-4D97-AF65-F5344CB8AC3E}">
        <p14:creationId xmlns:p14="http://schemas.microsoft.com/office/powerpoint/2010/main" val="214011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" y="1835114"/>
            <a:ext cx="1800000" cy="3066346"/>
          </a:xfrm>
          <a:prstGeom prst="rect">
            <a:avLst/>
          </a:prstGeom>
        </p:spPr>
      </p:pic>
      <p:sp>
        <p:nvSpPr>
          <p:cNvPr id="32" name="!!shade6">
            <a:extLst>
              <a:ext uri="{FF2B5EF4-FFF2-40B4-BE49-F238E27FC236}">
                <a16:creationId xmlns:a16="http://schemas.microsoft.com/office/drawing/2014/main" id="{E39EE300-7FAD-4242-9DE2-3FD4110BF8A4}"/>
              </a:ext>
            </a:extLst>
          </p:cNvPr>
          <p:cNvSpPr/>
          <p:nvPr/>
        </p:nvSpPr>
        <p:spPr>
          <a:xfrm rot="16200000">
            <a:off x="-3195484" y="4937271"/>
            <a:ext cx="10032692" cy="278710"/>
          </a:xfrm>
          <a:prstGeom prst="triangle">
            <a:avLst>
              <a:gd name="adj" fmla="val 8921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2559B-E788-47B0-BC54-D35B5A8C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14" y="60280"/>
            <a:ext cx="5328000" cy="10032692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2937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937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1855488" y="3003016"/>
            <a:ext cx="3067200" cy="729687"/>
          </a:xfrm>
          <a:prstGeom prst="triangle">
            <a:avLst>
              <a:gd name="adj" fmla="val 914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21514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7611448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30091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5558368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24122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7800091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9397854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5316949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7648714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5701059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3501310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004377"/>
            <a:ext cx="467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spCurrentCovisibles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도 만들 것이다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ko-KR" altLang="en-US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어떤 조건이면 </a:t>
            </a:r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ko-KR" altLang="en-US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되는 걸까</a:t>
            </a:r>
            <a:r>
              <a:rPr lang="en-US" altLang="ko-KR" sz="12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3326353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-1749507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-1852878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145542" y="809835"/>
            <a:ext cx="1594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69574" y="2142877"/>
            <a:ext cx="1751275" cy="2087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!!text6">
            <a:extLst>
              <a:ext uri="{FF2B5EF4-FFF2-40B4-BE49-F238E27FC236}">
                <a16:creationId xmlns:a16="http://schemas.microsoft.com/office/drawing/2014/main" id="{4F7B99F2-3BE6-483B-B12B-8576DA9F261E}"/>
              </a:ext>
            </a:extLst>
          </p:cNvPr>
          <p:cNvSpPr txBox="1"/>
          <p:nvPr/>
        </p:nvSpPr>
        <p:spPr>
          <a:xfrm>
            <a:off x="2302344" y="809835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FindMatchesByProjection(): line 778~830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red6">
            <a:extLst>
              <a:ext uri="{FF2B5EF4-FFF2-40B4-BE49-F238E27FC236}">
                <a16:creationId xmlns:a16="http://schemas.microsoft.com/office/drawing/2014/main" id="{C29C41AB-7087-4E1B-86C6-C8D6927F1038}"/>
              </a:ext>
            </a:extLst>
          </p:cNvPr>
          <p:cNvSpPr/>
          <p:nvPr/>
        </p:nvSpPr>
        <p:spPr>
          <a:xfrm>
            <a:off x="2009163" y="2292438"/>
            <a:ext cx="5155035" cy="1738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DD20A5BF-C7EE-4AA6-BA03-17F40422DA89}"/>
              </a:ext>
            </a:extLst>
          </p:cNvPr>
          <p:cNvSpPr/>
          <p:nvPr/>
        </p:nvSpPr>
        <p:spPr>
          <a:xfrm flipH="1">
            <a:off x="8046641" y="4644256"/>
            <a:ext cx="3701879" cy="1349592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EE27883C-FE54-4BE6-9699-9DC3730EF74A}"/>
              </a:ext>
            </a:extLst>
          </p:cNvPr>
          <p:cNvSpPr/>
          <p:nvPr/>
        </p:nvSpPr>
        <p:spPr>
          <a:xfrm>
            <a:off x="9076805" y="5270542"/>
            <a:ext cx="1027653" cy="302591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0C9FDE8-9D38-4A1C-BE7C-C4FA401405E4}"/>
              </a:ext>
            </a:extLst>
          </p:cNvPr>
          <p:cNvCxnSpPr>
            <a:cxnSpLocks/>
          </p:cNvCxnSpPr>
          <p:nvPr/>
        </p:nvCxnSpPr>
        <p:spPr>
          <a:xfrm flipH="1" flipV="1">
            <a:off x="8555187" y="4898684"/>
            <a:ext cx="1067490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3B93BA4-13E4-4D8B-BB93-003088E36C80}"/>
              </a:ext>
            </a:extLst>
          </p:cNvPr>
          <p:cNvCxnSpPr>
            <a:cxnSpLocks/>
            <a:endCxn id="82" idx="0"/>
          </p:cNvCxnSpPr>
          <p:nvPr/>
        </p:nvCxnSpPr>
        <p:spPr>
          <a:xfrm flipH="1" flipV="1">
            <a:off x="9195693" y="4819805"/>
            <a:ext cx="426984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D2A8FF0-6923-4D69-9BF3-C13DC08FD938}"/>
              </a:ext>
            </a:extLst>
          </p:cNvPr>
          <p:cNvCxnSpPr>
            <a:cxnSpLocks/>
            <a:endCxn id="83" idx="0"/>
          </p:cNvCxnSpPr>
          <p:nvPr/>
        </p:nvCxnSpPr>
        <p:spPr>
          <a:xfrm flipV="1">
            <a:off x="9622677" y="4819805"/>
            <a:ext cx="167760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08A7FC3-96A0-40FB-B766-1E000DF991B4}"/>
              </a:ext>
            </a:extLst>
          </p:cNvPr>
          <p:cNvCxnSpPr>
            <a:cxnSpLocks/>
          </p:cNvCxnSpPr>
          <p:nvPr/>
        </p:nvCxnSpPr>
        <p:spPr>
          <a:xfrm flipV="1">
            <a:off x="9623787" y="4898684"/>
            <a:ext cx="774691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3F5118C6-B40A-4056-8507-303EED209B91}"/>
              </a:ext>
            </a:extLst>
          </p:cNvPr>
          <p:cNvCxnSpPr>
            <a:cxnSpLocks/>
          </p:cNvCxnSpPr>
          <p:nvPr/>
        </p:nvCxnSpPr>
        <p:spPr>
          <a:xfrm flipV="1">
            <a:off x="9591629" y="4898684"/>
            <a:ext cx="1450315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A6AC9C9B-C823-490A-9421-CD780FE4DFF9}"/>
              </a:ext>
            </a:extLst>
          </p:cNvPr>
          <p:cNvSpPr/>
          <p:nvPr/>
        </p:nvSpPr>
        <p:spPr>
          <a:xfrm>
            <a:off x="8314331" y="4819805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평행 사변형 81">
            <a:extLst>
              <a:ext uri="{FF2B5EF4-FFF2-40B4-BE49-F238E27FC236}">
                <a16:creationId xmlns:a16="http://schemas.microsoft.com/office/drawing/2014/main" id="{040B4A10-DE7E-48A2-A688-A98E18334888}"/>
              </a:ext>
            </a:extLst>
          </p:cNvPr>
          <p:cNvSpPr/>
          <p:nvPr/>
        </p:nvSpPr>
        <p:spPr>
          <a:xfrm>
            <a:off x="8909075" y="4819805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평행 사변형 82">
            <a:extLst>
              <a:ext uri="{FF2B5EF4-FFF2-40B4-BE49-F238E27FC236}">
                <a16:creationId xmlns:a16="http://schemas.microsoft.com/office/drawing/2014/main" id="{E7BA7D9F-CE76-43B1-9775-68F1566A4BCF}"/>
              </a:ext>
            </a:extLst>
          </p:cNvPr>
          <p:cNvSpPr/>
          <p:nvPr/>
        </p:nvSpPr>
        <p:spPr>
          <a:xfrm>
            <a:off x="9503819" y="4819805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평행 사변형 83">
            <a:extLst>
              <a:ext uri="{FF2B5EF4-FFF2-40B4-BE49-F238E27FC236}">
                <a16:creationId xmlns:a16="http://schemas.microsoft.com/office/drawing/2014/main" id="{685AD2C6-395C-4200-80E2-5C213E386FFA}"/>
              </a:ext>
            </a:extLst>
          </p:cNvPr>
          <p:cNvSpPr/>
          <p:nvPr/>
        </p:nvSpPr>
        <p:spPr>
          <a:xfrm>
            <a:off x="10098563" y="4819805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평행 사변형 84">
            <a:extLst>
              <a:ext uri="{FF2B5EF4-FFF2-40B4-BE49-F238E27FC236}">
                <a16:creationId xmlns:a16="http://schemas.microsoft.com/office/drawing/2014/main" id="{0DCCF81A-3DCF-459F-82E4-2B0D7FA18385}"/>
              </a:ext>
            </a:extLst>
          </p:cNvPr>
          <p:cNvSpPr/>
          <p:nvPr/>
        </p:nvSpPr>
        <p:spPr>
          <a:xfrm>
            <a:off x="10693308" y="4819805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3EC450-527E-4C41-9DE7-15DD6BC0054A}"/>
              </a:ext>
            </a:extLst>
          </p:cNvPr>
          <p:cNvSpPr txBox="1"/>
          <p:nvPr/>
        </p:nvSpPr>
        <p:spPr>
          <a:xfrm>
            <a:off x="8338804" y="4773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8CDF5E8-7063-46AC-957C-A4B3B26D3956}"/>
              </a:ext>
            </a:extLst>
          </p:cNvPr>
          <p:cNvSpPr txBox="1"/>
          <p:nvPr/>
        </p:nvSpPr>
        <p:spPr>
          <a:xfrm>
            <a:off x="8958517" y="4757304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A673D2F-D019-4D8C-995B-B7496F491ACA}"/>
              </a:ext>
            </a:extLst>
          </p:cNvPr>
          <p:cNvSpPr txBox="1"/>
          <p:nvPr/>
        </p:nvSpPr>
        <p:spPr>
          <a:xfrm>
            <a:off x="9542943" y="4757304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3B12360-F9D6-4A39-B166-B0EF3C912029}"/>
              </a:ext>
            </a:extLst>
          </p:cNvPr>
          <p:cNvSpPr txBox="1"/>
          <p:nvPr/>
        </p:nvSpPr>
        <p:spPr>
          <a:xfrm>
            <a:off x="10137687" y="4757304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6C83AFE-DF46-40D0-9ED8-C0B367753098}"/>
              </a:ext>
            </a:extLst>
          </p:cNvPr>
          <p:cNvSpPr txBox="1"/>
          <p:nvPr/>
        </p:nvSpPr>
        <p:spPr>
          <a:xfrm>
            <a:off x="10725465" y="4757304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2C0CC7-5A57-4EEA-AEB9-1A3AFB159FF4}"/>
              </a:ext>
            </a:extLst>
          </p:cNvPr>
          <p:cNvSpPr txBox="1"/>
          <p:nvPr/>
        </p:nvSpPr>
        <p:spPr>
          <a:xfrm>
            <a:off x="8764398" y="5550236"/>
            <a:ext cx="1569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pCurrentKF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519EE-4FBD-4997-A96A-4EC9461856E3}"/>
              </a:ext>
            </a:extLst>
          </p:cNvPr>
          <p:cNvSpPr txBox="1"/>
          <p:nvPr/>
        </p:nvSpPr>
        <p:spPr>
          <a:xfrm>
            <a:off x="9657381" y="5832849"/>
            <a:ext cx="17062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- spCurrentCovisibles -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52355A-A7A6-4C26-B71D-9A8C335F39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4658" y="2781563"/>
            <a:ext cx="4790192" cy="1420436"/>
          </a:xfrm>
          <a:prstGeom prst="rect">
            <a:avLst/>
          </a:prstGeom>
        </p:spPr>
      </p:pic>
      <p:sp>
        <p:nvSpPr>
          <p:cNvPr id="70" name="TextBox 50">
            <a:extLst>
              <a:ext uri="{FF2B5EF4-FFF2-40B4-BE49-F238E27FC236}">
                <a16:creationId xmlns:a16="http://schemas.microsoft.com/office/drawing/2014/main" id="{BF8F6397-9CBA-435E-A4C6-D93FE221D28C}"/>
              </a:ext>
            </a:extLst>
          </p:cNvPr>
          <p:cNvSpPr txBox="1"/>
          <p:nvPr/>
        </p:nvSpPr>
        <p:spPr>
          <a:xfrm>
            <a:off x="7417884" y="2515208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KeyFrame.cc – GetConnectedKeyFrames(): line 254~261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0F14108-F746-47B5-A66B-6CFCD32A3348}"/>
                  </a:ext>
                </a:extLst>
              </p14:cNvPr>
              <p14:cNvContentPartPr/>
              <p14:nvPr/>
            </p14:nvContentPartPr>
            <p14:xfrm>
              <a:off x="7824427" y="4523360"/>
              <a:ext cx="4004640" cy="11736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0F14108-F746-47B5-A66B-6CFCD32A33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70427" y="4415720"/>
                <a:ext cx="4112280" cy="13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005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0EBE030-62B2-425B-A48F-F43F6844C6F1}"/>
              </a:ext>
            </a:extLst>
          </p:cNvPr>
          <p:cNvSpPr/>
          <p:nvPr/>
        </p:nvSpPr>
        <p:spPr>
          <a:xfrm flipH="1">
            <a:off x="8261130" y="4914472"/>
            <a:ext cx="3701879" cy="1349592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" y="1835114"/>
            <a:ext cx="1800000" cy="3066346"/>
          </a:xfrm>
          <a:prstGeom prst="rect">
            <a:avLst/>
          </a:prstGeom>
        </p:spPr>
      </p:pic>
      <p:sp>
        <p:nvSpPr>
          <p:cNvPr id="32" name="!!shade6">
            <a:extLst>
              <a:ext uri="{FF2B5EF4-FFF2-40B4-BE49-F238E27FC236}">
                <a16:creationId xmlns:a16="http://schemas.microsoft.com/office/drawing/2014/main" id="{E39EE300-7FAD-4242-9DE2-3FD4110BF8A4}"/>
              </a:ext>
            </a:extLst>
          </p:cNvPr>
          <p:cNvSpPr/>
          <p:nvPr/>
        </p:nvSpPr>
        <p:spPr>
          <a:xfrm rot="16200000">
            <a:off x="-3195484" y="4937271"/>
            <a:ext cx="10032692" cy="278710"/>
          </a:xfrm>
          <a:prstGeom prst="triangle">
            <a:avLst>
              <a:gd name="adj" fmla="val 8921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2559B-E788-47B0-BC54-D35B5A8C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14" y="60280"/>
            <a:ext cx="5328000" cy="10032692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2937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937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1855488" y="3003016"/>
            <a:ext cx="3067200" cy="729687"/>
          </a:xfrm>
          <a:prstGeom prst="triangle">
            <a:avLst>
              <a:gd name="adj" fmla="val 914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21514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7611448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30091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5558368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24122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7800091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9397854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5316949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7648714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5701059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3501310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3326353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-1749507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-1852878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145542" y="809835"/>
            <a:ext cx="1594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69574" y="2142877"/>
            <a:ext cx="1751275" cy="2087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!!text6">
            <a:extLst>
              <a:ext uri="{FF2B5EF4-FFF2-40B4-BE49-F238E27FC236}">
                <a16:creationId xmlns:a16="http://schemas.microsoft.com/office/drawing/2014/main" id="{4F7B99F2-3BE6-483B-B12B-8576DA9F261E}"/>
              </a:ext>
            </a:extLst>
          </p:cNvPr>
          <p:cNvSpPr txBox="1"/>
          <p:nvPr/>
        </p:nvSpPr>
        <p:spPr>
          <a:xfrm>
            <a:off x="2302344" y="809835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FindMatchesByProjection(): line 778~830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red6">
            <a:extLst>
              <a:ext uri="{FF2B5EF4-FFF2-40B4-BE49-F238E27FC236}">
                <a16:creationId xmlns:a16="http://schemas.microsoft.com/office/drawing/2014/main" id="{C29C41AB-7087-4E1B-86C6-C8D6927F1038}"/>
              </a:ext>
            </a:extLst>
          </p:cNvPr>
          <p:cNvSpPr/>
          <p:nvPr/>
        </p:nvSpPr>
        <p:spPr>
          <a:xfrm>
            <a:off x="2009163" y="2740783"/>
            <a:ext cx="5155035" cy="687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3AB18E1-936C-4A8E-A063-C3B4FA9DC59A}"/>
              </a:ext>
            </a:extLst>
          </p:cNvPr>
          <p:cNvSpPr/>
          <p:nvPr/>
        </p:nvSpPr>
        <p:spPr>
          <a:xfrm>
            <a:off x="9291294" y="5540758"/>
            <a:ext cx="1027653" cy="302591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3DDDC7-B2F1-4F6A-BC16-3C8E3DF3FC78}"/>
              </a:ext>
            </a:extLst>
          </p:cNvPr>
          <p:cNvSpPr txBox="1"/>
          <p:nvPr/>
        </p:nvSpPr>
        <p:spPr>
          <a:xfrm>
            <a:off x="7402709" y="2910697"/>
            <a:ext cx="4746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vpCovKFm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 각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covisible 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vpKFs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라 지정한다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14130-736B-43D4-9D45-FA761F9B120C}"/>
              </a:ext>
            </a:extLst>
          </p:cNvPr>
          <p:cNvCxnSpPr>
            <a:cxnSpLocks/>
          </p:cNvCxnSpPr>
          <p:nvPr/>
        </p:nvCxnSpPr>
        <p:spPr>
          <a:xfrm flipH="1" flipV="1">
            <a:off x="8769676" y="5168900"/>
            <a:ext cx="1067490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A02F9D-2A07-4E59-B011-0AEF80271A6D}"/>
              </a:ext>
            </a:extLst>
          </p:cNvPr>
          <p:cNvCxnSpPr>
            <a:cxnSpLocks/>
            <a:endCxn id="50" idx="0"/>
          </p:cNvCxnSpPr>
          <p:nvPr/>
        </p:nvCxnSpPr>
        <p:spPr>
          <a:xfrm flipH="1" flipV="1">
            <a:off x="9410182" y="5090021"/>
            <a:ext cx="426984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EEB5748-1E36-4F1C-B49F-D86AA9258260}"/>
              </a:ext>
            </a:extLst>
          </p:cNvPr>
          <p:cNvCxnSpPr>
            <a:cxnSpLocks/>
            <a:endCxn id="51" idx="0"/>
          </p:cNvCxnSpPr>
          <p:nvPr/>
        </p:nvCxnSpPr>
        <p:spPr>
          <a:xfrm flipV="1">
            <a:off x="9837166" y="5090021"/>
            <a:ext cx="167760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15E603B-631E-46B8-B88E-BDC455A3A9DE}"/>
              </a:ext>
            </a:extLst>
          </p:cNvPr>
          <p:cNvCxnSpPr>
            <a:cxnSpLocks/>
          </p:cNvCxnSpPr>
          <p:nvPr/>
        </p:nvCxnSpPr>
        <p:spPr>
          <a:xfrm flipV="1">
            <a:off x="9838276" y="5168900"/>
            <a:ext cx="774691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08A7F38-BC5E-4068-BE4D-3324AB6EB697}"/>
              </a:ext>
            </a:extLst>
          </p:cNvPr>
          <p:cNvCxnSpPr>
            <a:cxnSpLocks/>
          </p:cNvCxnSpPr>
          <p:nvPr/>
        </p:nvCxnSpPr>
        <p:spPr>
          <a:xfrm flipV="1">
            <a:off x="9806118" y="5168900"/>
            <a:ext cx="1450315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평행 사변형 47">
            <a:extLst>
              <a:ext uri="{FF2B5EF4-FFF2-40B4-BE49-F238E27FC236}">
                <a16:creationId xmlns:a16="http://schemas.microsoft.com/office/drawing/2014/main" id="{D1F5CE58-6AE7-4387-AA83-DE73134BC7C9}"/>
              </a:ext>
            </a:extLst>
          </p:cNvPr>
          <p:cNvSpPr/>
          <p:nvPr/>
        </p:nvSpPr>
        <p:spPr>
          <a:xfrm>
            <a:off x="8528820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68D0B96A-CF37-4C70-98EB-F801EF9ED1D4}"/>
              </a:ext>
            </a:extLst>
          </p:cNvPr>
          <p:cNvSpPr/>
          <p:nvPr/>
        </p:nvSpPr>
        <p:spPr>
          <a:xfrm>
            <a:off x="9123564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3DB44DF2-D241-49CF-9420-5A787E064E89}"/>
              </a:ext>
            </a:extLst>
          </p:cNvPr>
          <p:cNvSpPr/>
          <p:nvPr/>
        </p:nvSpPr>
        <p:spPr>
          <a:xfrm>
            <a:off x="9718308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44456568-DD33-43EA-A60D-78B2A6741523}"/>
              </a:ext>
            </a:extLst>
          </p:cNvPr>
          <p:cNvSpPr/>
          <p:nvPr/>
        </p:nvSpPr>
        <p:spPr>
          <a:xfrm>
            <a:off x="10313052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C5122DDD-8F3E-4B0E-9DEB-DA220872D664}"/>
              </a:ext>
            </a:extLst>
          </p:cNvPr>
          <p:cNvSpPr/>
          <p:nvPr/>
        </p:nvSpPr>
        <p:spPr>
          <a:xfrm>
            <a:off x="10907797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0396E0-F53B-4981-96F2-94CE6F34F7A6}"/>
              </a:ext>
            </a:extLst>
          </p:cNvPr>
          <p:cNvSpPr txBox="1"/>
          <p:nvPr/>
        </p:nvSpPr>
        <p:spPr>
          <a:xfrm>
            <a:off x="8553293" y="5212717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A0F058-4FD4-4799-BFA6-DB5E386D70D0}"/>
              </a:ext>
            </a:extLst>
          </p:cNvPr>
          <p:cNvSpPr txBox="1"/>
          <p:nvPr/>
        </p:nvSpPr>
        <p:spPr>
          <a:xfrm>
            <a:off x="9173006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BE2541-5B8B-4E0F-B35F-3D51B6E380B4}"/>
              </a:ext>
            </a:extLst>
          </p:cNvPr>
          <p:cNvSpPr txBox="1"/>
          <p:nvPr/>
        </p:nvSpPr>
        <p:spPr>
          <a:xfrm>
            <a:off x="9757432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F6CA4-115F-4ECD-85E5-F30C41281F99}"/>
              </a:ext>
            </a:extLst>
          </p:cNvPr>
          <p:cNvSpPr txBox="1"/>
          <p:nvPr/>
        </p:nvSpPr>
        <p:spPr>
          <a:xfrm>
            <a:off x="10352176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4BCC02A-D104-4B98-B809-49E05EBB5286}"/>
              </a:ext>
            </a:extLst>
          </p:cNvPr>
          <p:cNvSpPr txBox="1"/>
          <p:nvPr/>
        </p:nvSpPr>
        <p:spPr>
          <a:xfrm>
            <a:off x="10939954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F56D09-7D83-4835-B0AC-22B4110E9380}"/>
              </a:ext>
            </a:extLst>
          </p:cNvPr>
          <p:cNvSpPr txBox="1"/>
          <p:nvPr/>
        </p:nvSpPr>
        <p:spPr>
          <a:xfrm>
            <a:off x="9000052" y="5820452"/>
            <a:ext cx="1569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pMatchedKFw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017F410-1A89-49C2-BE28-354020A51615}"/>
              </a:ext>
            </a:extLst>
          </p:cNvPr>
          <p:cNvCxnSpPr>
            <a:cxnSpLocks/>
          </p:cNvCxnSpPr>
          <p:nvPr/>
        </p:nvCxnSpPr>
        <p:spPr>
          <a:xfrm flipH="1" flipV="1">
            <a:off x="7814185" y="4405449"/>
            <a:ext cx="1001256" cy="760571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E3011EE-16B9-4673-8DE7-33AE1D6AF522}"/>
              </a:ext>
            </a:extLst>
          </p:cNvPr>
          <p:cNvCxnSpPr>
            <a:cxnSpLocks/>
          </p:cNvCxnSpPr>
          <p:nvPr/>
        </p:nvCxnSpPr>
        <p:spPr>
          <a:xfrm flipH="1" flipV="1">
            <a:off x="8427810" y="4419373"/>
            <a:ext cx="387630" cy="732723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E4AAFFB-62D0-43C1-A83B-1297AAA73BFF}"/>
              </a:ext>
            </a:extLst>
          </p:cNvPr>
          <p:cNvCxnSpPr>
            <a:cxnSpLocks/>
          </p:cNvCxnSpPr>
          <p:nvPr/>
        </p:nvCxnSpPr>
        <p:spPr>
          <a:xfrm flipV="1">
            <a:off x="8827979" y="4406581"/>
            <a:ext cx="807499" cy="76367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A118623-4276-4BBD-A85E-0C2DC8A2DE20}"/>
              </a:ext>
            </a:extLst>
          </p:cNvPr>
          <p:cNvCxnSpPr>
            <a:cxnSpLocks/>
          </p:cNvCxnSpPr>
          <p:nvPr/>
        </p:nvCxnSpPr>
        <p:spPr>
          <a:xfrm flipV="1">
            <a:off x="8827981" y="4414940"/>
            <a:ext cx="193997" cy="748845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CC5819B-C223-41BF-A8BF-504D268B9E4F}"/>
              </a:ext>
            </a:extLst>
          </p:cNvPr>
          <p:cNvCxnSpPr>
            <a:cxnSpLocks/>
          </p:cNvCxnSpPr>
          <p:nvPr/>
        </p:nvCxnSpPr>
        <p:spPr>
          <a:xfrm flipV="1">
            <a:off x="8827978" y="4411697"/>
            <a:ext cx="1422612" cy="74040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평행 사변형 100">
            <a:extLst>
              <a:ext uri="{FF2B5EF4-FFF2-40B4-BE49-F238E27FC236}">
                <a16:creationId xmlns:a16="http://schemas.microsoft.com/office/drawing/2014/main" id="{2683DE15-36AA-4E91-BEA1-E657FE20821D}"/>
              </a:ext>
            </a:extLst>
          </p:cNvPr>
          <p:cNvSpPr/>
          <p:nvPr/>
        </p:nvSpPr>
        <p:spPr>
          <a:xfrm>
            <a:off x="7558281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평행 사변형 101">
            <a:extLst>
              <a:ext uri="{FF2B5EF4-FFF2-40B4-BE49-F238E27FC236}">
                <a16:creationId xmlns:a16="http://schemas.microsoft.com/office/drawing/2014/main" id="{29D81E3D-E351-42F5-97DD-5D78B4D262CB}"/>
              </a:ext>
            </a:extLst>
          </p:cNvPr>
          <p:cNvSpPr/>
          <p:nvPr/>
        </p:nvSpPr>
        <p:spPr>
          <a:xfrm>
            <a:off x="8153025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평행 사변형 102">
            <a:extLst>
              <a:ext uri="{FF2B5EF4-FFF2-40B4-BE49-F238E27FC236}">
                <a16:creationId xmlns:a16="http://schemas.microsoft.com/office/drawing/2014/main" id="{80253E52-9786-4576-8B8B-CF02288B6016}"/>
              </a:ext>
            </a:extLst>
          </p:cNvPr>
          <p:cNvSpPr/>
          <p:nvPr/>
        </p:nvSpPr>
        <p:spPr>
          <a:xfrm>
            <a:off x="8747769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평행 사변형 103">
            <a:extLst>
              <a:ext uri="{FF2B5EF4-FFF2-40B4-BE49-F238E27FC236}">
                <a16:creationId xmlns:a16="http://schemas.microsoft.com/office/drawing/2014/main" id="{61039041-B9BF-4C58-B12B-F8006BA19BFD}"/>
              </a:ext>
            </a:extLst>
          </p:cNvPr>
          <p:cNvSpPr/>
          <p:nvPr/>
        </p:nvSpPr>
        <p:spPr>
          <a:xfrm>
            <a:off x="9342513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평행 사변형 104">
            <a:extLst>
              <a:ext uri="{FF2B5EF4-FFF2-40B4-BE49-F238E27FC236}">
                <a16:creationId xmlns:a16="http://schemas.microsoft.com/office/drawing/2014/main" id="{1E14CFA8-23A1-4C3D-B9CF-9EA699180370}"/>
              </a:ext>
            </a:extLst>
          </p:cNvPr>
          <p:cNvSpPr/>
          <p:nvPr/>
        </p:nvSpPr>
        <p:spPr>
          <a:xfrm>
            <a:off x="9937258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95EE1FC-7C79-4F9E-BC98-ACBB17D6CD5C}"/>
              </a:ext>
            </a:extLst>
          </p:cNvPr>
          <p:cNvSpPr txBox="1"/>
          <p:nvPr/>
        </p:nvSpPr>
        <p:spPr>
          <a:xfrm>
            <a:off x="7582754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99F9568-8BDB-4414-8BE8-A7245828A7F5}"/>
              </a:ext>
            </a:extLst>
          </p:cNvPr>
          <p:cNvSpPr txBox="1"/>
          <p:nvPr/>
        </p:nvSpPr>
        <p:spPr>
          <a:xfrm>
            <a:off x="8202467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EE1B56-40DE-400F-ACB5-9C62E7119B3D}"/>
              </a:ext>
            </a:extLst>
          </p:cNvPr>
          <p:cNvSpPr txBox="1"/>
          <p:nvPr/>
        </p:nvSpPr>
        <p:spPr>
          <a:xfrm>
            <a:off x="8786893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A9148DC-26F6-4B56-B6FF-3DA50CAAB904}"/>
              </a:ext>
            </a:extLst>
          </p:cNvPr>
          <p:cNvSpPr txBox="1"/>
          <p:nvPr/>
        </p:nvSpPr>
        <p:spPr>
          <a:xfrm>
            <a:off x="9381637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34D9D48-E08A-441C-ACCD-8B9D77C90ED3}"/>
              </a:ext>
            </a:extLst>
          </p:cNvPr>
          <p:cNvSpPr txBox="1"/>
          <p:nvPr/>
        </p:nvSpPr>
        <p:spPr>
          <a:xfrm>
            <a:off x="9969415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7F27EF8F-56E9-4970-972D-E924F50FE187}"/>
              </a:ext>
            </a:extLst>
          </p:cNvPr>
          <p:cNvSpPr/>
          <p:nvPr/>
        </p:nvSpPr>
        <p:spPr>
          <a:xfrm flipH="1">
            <a:off x="7440353" y="4084766"/>
            <a:ext cx="3235153" cy="56725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B8C5CF-A6FE-40CB-B1DE-8D97ACC7B211}"/>
              </a:ext>
            </a:extLst>
          </p:cNvPr>
          <p:cNvSpPr txBox="1"/>
          <p:nvPr/>
        </p:nvSpPr>
        <p:spPr>
          <a:xfrm>
            <a:off x="7731518" y="3932044"/>
            <a:ext cx="799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- vpKFs -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D36BA5C-58D1-4359-9C31-47D0A2DCE27B}"/>
              </a:ext>
            </a:extLst>
          </p:cNvPr>
          <p:cNvSpPr txBox="1"/>
          <p:nvPr/>
        </p:nvSpPr>
        <p:spPr>
          <a:xfrm>
            <a:off x="10478806" y="6103065"/>
            <a:ext cx="11570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- vpCovKFm -</a:t>
            </a:r>
          </a:p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= spCheckKFs</a:t>
            </a:r>
          </a:p>
        </p:txBody>
      </p:sp>
    </p:spTree>
    <p:extLst>
      <p:ext uri="{BB962C8B-B14F-4D97-AF65-F5344CB8AC3E}">
        <p14:creationId xmlns:p14="http://schemas.microsoft.com/office/powerpoint/2010/main" val="175878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0EBE030-62B2-425B-A48F-F43F6844C6F1}"/>
              </a:ext>
            </a:extLst>
          </p:cNvPr>
          <p:cNvSpPr/>
          <p:nvPr/>
        </p:nvSpPr>
        <p:spPr>
          <a:xfrm flipH="1">
            <a:off x="8261130" y="4914472"/>
            <a:ext cx="3701879" cy="1349592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" y="1835114"/>
            <a:ext cx="1800000" cy="3066346"/>
          </a:xfrm>
          <a:prstGeom prst="rect">
            <a:avLst/>
          </a:prstGeom>
        </p:spPr>
      </p:pic>
      <p:sp>
        <p:nvSpPr>
          <p:cNvPr id="32" name="!!shade6">
            <a:extLst>
              <a:ext uri="{FF2B5EF4-FFF2-40B4-BE49-F238E27FC236}">
                <a16:creationId xmlns:a16="http://schemas.microsoft.com/office/drawing/2014/main" id="{E39EE300-7FAD-4242-9DE2-3FD4110BF8A4}"/>
              </a:ext>
            </a:extLst>
          </p:cNvPr>
          <p:cNvSpPr/>
          <p:nvPr/>
        </p:nvSpPr>
        <p:spPr>
          <a:xfrm rot="16200000">
            <a:off x="-3195484" y="4937271"/>
            <a:ext cx="10032692" cy="278710"/>
          </a:xfrm>
          <a:prstGeom prst="triangle">
            <a:avLst>
              <a:gd name="adj" fmla="val 8921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2559B-E788-47B0-BC54-D35B5A8C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14" y="60280"/>
            <a:ext cx="5328000" cy="10032692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2937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937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1855488" y="3003016"/>
            <a:ext cx="3067200" cy="729687"/>
          </a:xfrm>
          <a:prstGeom prst="triangle">
            <a:avLst>
              <a:gd name="adj" fmla="val 914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21514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7611448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30091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5558368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24122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7800091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9397854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5316949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7648714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5701059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3501310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3326353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-1749507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-1852878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145542" y="809835"/>
            <a:ext cx="1594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69574" y="2142877"/>
            <a:ext cx="1751275" cy="2087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!!text6">
            <a:extLst>
              <a:ext uri="{FF2B5EF4-FFF2-40B4-BE49-F238E27FC236}">
                <a16:creationId xmlns:a16="http://schemas.microsoft.com/office/drawing/2014/main" id="{4F7B99F2-3BE6-483B-B12B-8576DA9F261E}"/>
              </a:ext>
            </a:extLst>
          </p:cNvPr>
          <p:cNvSpPr txBox="1"/>
          <p:nvPr/>
        </p:nvSpPr>
        <p:spPr>
          <a:xfrm>
            <a:off x="2302344" y="809835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FindMatchesByProjection(): line 778~830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red6">
            <a:extLst>
              <a:ext uri="{FF2B5EF4-FFF2-40B4-BE49-F238E27FC236}">
                <a16:creationId xmlns:a16="http://schemas.microsoft.com/office/drawing/2014/main" id="{C29C41AB-7087-4E1B-86C6-C8D6927F1038}"/>
              </a:ext>
            </a:extLst>
          </p:cNvPr>
          <p:cNvSpPr/>
          <p:nvPr/>
        </p:nvSpPr>
        <p:spPr>
          <a:xfrm>
            <a:off x="2009163" y="3397216"/>
            <a:ext cx="5155035" cy="1593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3AB18E1-936C-4A8E-A063-C3B4FA9DC59A}"/>
              </a:ext>
            </a:extLst>
          </p:cNvPr>
          <p:cNvSpPr/>
          <p:nvPr/>
        </p:nvSpPr>
        <p:spPr>
          <a:xfrm>
            <a:off x="9291294" y="5540758"/>
            <a:ext cx="1027653" cy="302591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3DDDC7-B2F1-4F6A-BC16-3C8E3DF3FC78}"/>
              </a:ext>
            </a:extLst>
          </p:cNvPr>
          <p:cNvSpPr txBox="1"/>
          <p:nvPr/>
        </p:nvSpPr>
        <p:spPr>
          <a:xfrm>
            <a:off x="7402709" y="1478340"/>
            <a:ext cx="4746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각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vpKFs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spCheckKFs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에도 있고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spCurrentCovisibles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에도 있으면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match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있는 것이고 그것을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spCheckKFs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넣는다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하지만 이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는 사실상 필요 없는 부분임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 spCheckKFs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가 뒤에서 쓰이지 않음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의도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아마도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spCheckKFs</a:t>
            </a:r>
            <a:r>
              <a:rPr lang="ko-KR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로 중복되지 않게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KF</a:t>
            </a:r>
            <a:r>
              <a:rPr lang="ko-KR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들을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ko-KR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으로 나열하고 싶은 것 같은데 그러는 게 더 오래 걸려서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r>
              <a:rPr lang="ko-KR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아마도 그냥 그 다음줄에서 일일이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vpCovKFm</a:t>
            </a:r>
            <a:r>
              <a:rPr lang="ko-KR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에 추가해주는 것 같다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14130-736B-43D4-9D45-FA761F9B120C}"/>
              </a:ext>
            </a:extLst>
          </p:cNvPr>
          <p:cNvCxnSpPr>
            <a:cxnSpLocks/>
          </p:cNvCxnSpPr>
          <p:nvPr/>
        </p:nvCxnSpPr>
        <p:spPr>
          <a:xfrm flipH="1" flipV="1">
            <a:off x="8769676" y="5168900"/>
            <a:ext cx="1067490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A02F9D-2A07-4E59-B011-0AEF80271A6D}"/>
              </a:ext>
            </a:extLst>
          </p:cNvPr>
          <p:cNvCxnSpPr>
            <a:cxnSpLocks/>
            <a:endCxn id="50" idx="0"/>
          </p:cNvCxnSpPr>
          <p:nvPr/>
        </p:nvCxnSpPr>
        <p:spPr>
          <a:xfrm flipH="1" flipV="1">
            <a:off x="9410182" y="5090021"/>
            <a:ext cx="426984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EEB5748-1E36-4F1C-B49F-D86AA9258260}"/>
              </a:ext>
            </a:extLst>
          </p:cNvPr>
          <p:cNvCxnSpPr>
            <a:cxnSpLocks/>
            <a:endCxn id="51" idx="0"/>
          </p:cNvCxnSpPr>
          <p:nvPr/>
        </p:nvCxnSpPr>
        <p:spPr>
          <a:xfrm flipV="1">
            <a:off x="9837166" y="5090021"/>
            <a:ext cx="167760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15E603B-631E-46B8-B88E-BDC455A3A9DE}"/>
              </a:ext>
            </a:extLst>
          </p:cNvPr>
          <p:cNvCxnSpPr>
            <a:cxnSpLocks/>
          </p:cNvCxnSpPr>
          <p:nvPr/>
        </p:nvCxnSpPr>
        <p:spPr>
          <a:xfrm flipV="1">
            <a:off x="9838276" y="5168900"/>
            <a:ext cx="774691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08A7F38-BC5E-4068-BE4D-3324AB6EB697}"/>
              </a:ext>
            </a:extLst>
          </p:cNvPr>
          <p:cNvCxnSpPr>
            <a:cxnSpLocks/>
          </p:cNvCxnSpPr>
          <p:nvPr/>
        </p:nvCxnSpPr>
        <p:spPr>
          <a:xfrm flipV="1">
            <a:off x="9806118" y="5168900"/>
            <a:ext cx="1450315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평행 사변형 47">
            <a:extLst>
              <a:ext uri="{FF2B5EF4-FFF2-40B4-BE49-F238E27FC236}">
                <a16:creationId xmlns:a16="http://schemas.microsoft.com/office/drawing/2014/main" id="{D1F5CE58-6AE7-4387-AA83-DE73134BC7C9}"/>
              </a:ext>
            </a:extLst>
          </p:cNvPr>
          <p:cNvSpPr/>
          <p:nvPr/>
        </p:nvSpPr>
        <p:spPr>
          <a:xfrm>
            <a:off x="8528820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68D0B96A-CF37-4C70-98EB-F801EF9ED1D4}"/>
              </a:ext>
            </a:extLst>
          </p:cNvPr>
          <p:cNvSpPr/>
          <p:nvPr/>
        </p:nvSpPr>
        <p:spPr>
          <a:xfrm>
            <a:off x="9123564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3DB44DF2-D241-49CF-9420-5A787E064E89}"/>
              </a:ext>
            </a:extLst>
          </p:cNvPr>
          <p:cNvSpPr/>
          <p:nvPr/>
        </p:nvSpPr>
        <p:spPr>
          <a:xfrm>
            <a:off x="9718308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44456568-DD33-43EA-A60D-78B2A6741523}"/>
              </a:ext>
            </a:extLst>
          </p:cNvPr>
          <p:cNvSpPr/>
          <p:nvPr/>
        </p:nvSpPr>
        <p:spPr>
          <a:xfrm>
            <a:off x="10313052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C5122DDD-8F3E-4B0E-9DEB-DA220872D664}"/>
              </a:ext>
            </a:extLst>
          </p:cNvPr>
          <p:cNvSpPr/>
          <p:nvPr/>
        </p:nvSpPr>
        <p:spPr>
          <a:xfrm>
            <a:off x="10907797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0396E0-F53B-4981-96F2-94CE6F34F7A6}"/>
              </a:ext>
            </a:extLst>
          </p:cNvPr>
          <p:cNvSpPr txBox="1"/>
          <p:nvPr/>
        </p:nvSpPr>
        <p:spPr>
          <a:xfrm>
            <a:off x="8553293" y="5212717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A0F058-4FD4-4799-BFA6-DB5E386D70D0}"/>
              </a:ext>
            </a:extLst>
          </p:cNvPr>
          <p:cNvSpPr txBox="1"/>
          <p:nvPr/>
        </p:nvSpPr>
        <p:spPr>
          <a:xfrm>
            <a:off x="9173006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BE2541-5B8B-4E0F-B35F-3D51B6E380B4}"/>
              </a:ext>
            </a:extLst>
          </p:cNvPr>
          <p:cNvSpPr txBox="1"/>
          <p:nvPr/>
        </p:nvSpPr>
        <p:spPr>
          <a:xfrm>
            <a:off x="9757432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F6CA4-115F-4ECD-85E5-F30C41281F99}"/>
              </a:ext>
            </a:extLst>
          </p:cNvPr>
          <p:cNvSpPr txBox="1"/>
          <p:nvPr/>
        </p:nvSpPr>
        <p:spPr>
          <a:xfrm>
            <a:off x="10352176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4BCC02A-D104-4B98-B809-49E05EBB5286}"/>
              </a:ext>
            </a:extLst>
          </p:cNvPr>
          <p:cNvSpPr txBox="1"/>
          <p:nvPr/>
        </p:nvSpPr>
        <p:spPr>
          <a:xfrm>
            <a:off x="10939954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F56D09-7D83-4835-B0AC-22B4110E9380}"/>
              </a:ext>
            </a:extLst>
          </p:cNvPr>
          <p:cNvSpPr txBox="1"/>
          <p:nvPr/>
        </p:nvSpPr>
        <p:spPr>
          <a:xfrm>
            <a:off x="9000052" y="5820452"/>
            <a:ext cx="1569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pMatchedKFw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40D90D-5C37-4D57-BEAC-832E56BACD7A}"/>
              </a:ext>
            </a:extLst>
          </p:cNvPr>
          <p:cNvSpPr txBox="1"/>
          <p:nvPr/>
        </p:nvSpPr>
        <p:spPr>
          <a:xfrm>
            <a:off x="10478806" y="6103065"/>
            <a:ext cx="11570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- vpCovKFm -</a:t>
            </a:r>
          </a:p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= spCheckKFs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017F410-1A89-49C2-BE28-354020A51615}"/>
              </a:ext>
            </a:extLst>
          </p:cNvPr>
          <p:cNvCxnSpPr>
            <a:cxnSpLocks/>
          </p:cNvCxnSpPr>
          <p:nvPr/>
        </p:nvCxnSpPr>
        <p:spPr>
          <a:xfrm flipH="1" flipV="1">
            <a:off x="7814185" y="4405449"/>
            <a:ext cx="1001256" cy="760571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E3011EE-16B9-4673-8DE7-33AE1D6AF522}"/>
              </a:ext>
            </a:extLst>
          </p:cNvPr>
          <p:cNvCxnSpPr>
            <a:cxnSpLocks/>
          </p:cNvCxnSpPr>
          <p:nvPr/>
        </p:nvCxnSpPr>
        <p:spPr>
          <a:xfrm flipH="1" flipV="1">
            <a:off x="8427810" y="4419373"/>
            <a:ext cx="387630" cy="732723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E4AAFFB-62D0-43C1-A83B-1297AAA73BFF}"/>
              </a:ext>
            </a:extLst>
          </p:cNvPr>
          <p:cNvCxnSpPr>
            <a:cxnSpLocks/>
          </p:cNvCxnSpPr>
          <p:nvPr/>
        </p:nvCxnSpPr>
        <p:spPr>
          <a:xfrm flipV="1">
            <a:off x="8827979" y="4406581"/>
            <a:ext cx="807499" cy="76367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A118623-4276-4BBD-A85E-0C2DC8A2DE20}"/>
              </a:ext>
            </a:extLst>
          </p:cNvPr>
          <p:cNvCxnSpPr>
            <a:cxnSpLocks/>
          </p:cNvCxnSpPr>
          <p:nvPr/>
        </p:nvCxnSpPr>
        <p:spPr>
          <a:xfrm flipV="1">
            <a:off x="8827981" y="4414940"/>
            <a:ext cx="193997" cy="748845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CC5819B-C223-41BF-A8BF-504D268B9E4F}"/>
              </a:ext>
            </a:extLst>
          </p:cNvPr>
          <p:cNvCxnSpPr>
            <a:cxnSpLocks/>
          </p:cNvCxnSpPr>
          <p:nvPr/>
        </p:nvCxnSpPr>
        <p:spPr>
          <a:xfrm flipV="1">
            <a:off x="8827978" y="4411697"/>
            <a:ext cx="1422612" cy="74040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평행 사변형 100">
            <a:extLst>
              <a:ext uri="{FF2B5EF4-FFF2-40B4-BE49-F238E27FC236}">
                <a16:creationId xmlns:a16="http://schemas.microsoft.com/office/drawing/2014/main" id="{2683DE15-36AA-4E91-BEA1-E657FE20821D}"/>
              </a:ext>
            </a:extLst>
          </p:cNvPr>
          <p:cNvSpPr/>
          <p:nvPr/>
        </p:nvSpPr>
        <p:spPr>
          <a:xfrm>
            <a:off x="7558281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평행 사변형 101">
            <a:extLst>
              <a:ext uri="{FF2B5EF4-FFF2-40B4-BE49-F238E27FC236}">
                <a16:creationId xmlns:a16="http://schemas.microsoft.com/office/drawing/2014/main" id="{29D81E3D-E351-42F5-97DD-5D78B4D262CB}"/>
              </a:ext>
            </a:extLst>
          </p:cNvPr>
          <p:cNvSpPr/>
          <p:nvPr/>
        </p:nvSpPr>
        <p:spPr>
          <a:xfrm>
            <a:off x="8153025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평행 사변형 102">
            <a:extLst>
              <a:ext uri="{FF2B5EF4-FFF2-40B4-BE49-F238E27FC236}">
                <a16:creationId xmlns:a16="http://schemas.microsoft.com/office/drawing/2014/main" id="{80253E52-9786-4576-8B8B-CF02288B6016}"/>
              </a:ext>
            </a:extLst>
          </p:cNvPr>
          <p:cNvSpPr/>
          <p:nvPr/>
        </p:nvSpPr>
        <p:spPr>
          <a:xfrm>
            <a:off x="8747769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평행 사변형 103">
            <a:extLst>
              <a:ext uri="{FF2B5EF4-FFF2-40B4-BE49-F238E27FC236}">
                <a16:creationId xmlns:a16="http://schemas.microsoft.com/office/drawing/2014/main" id="{61039041-B9BF-4C58-B12B-F8006BA19BFD}"/>
              </a:ext>
            </a:extLst>
          </p:cNvPr>
          <p:cNvSpPr/>
          <p:nvPr/>
        </p:nvSpPr>
        <p:spPr>
          <a:xfrm>
            <a:off x="9342513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평행 사변형 104">
            <a:extLst>
              <a:ext uri="{FF2B5EF4-FFF2-40B4-BE49-F238E27FC236}">
                <a16:creationId xmlns:a16="http://schemas.microsoft.com/office/drawing/2014/main" id="{1E14CFA8-23A1-4C3D-B9CF-9EA699180370}"/>
              </a:ext>
            </a:extLst>
          </p:cNvPr>
          <p:cNvSpPr/>
          <p:nvPr/>
        </p:nvSpPr>
        <p:spPr>
          <a:xfrm>
            <a:off x="9937258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95EE1FC-7C79-4F9E-BC98-ACBB17D6CD5C}"/>
              </a:ext>
            </a:extLst>
          </p:cNvPr>
          <p:cNvSpPr txBox="1"/>
          <p:nvPr/>
        </p:nvSpPr>
        <p:spPr>
          <a:xfrm>
            <a:off x="7582754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99F9568-8BDB-4414-8BE8-A7245828A7F5}"/>
              </a:ext>
            </a:extLst>
          </p:cNvPr>
          <p:cNvSpPr txBox="1"/>
          <p:nvPr/>
        </p:nvSpPr>
        <p:spPr>
          <a:xfrm>
            <a:off x="8202467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EE1B56-40DE-400F-ACB5-9C62E7119B3D}"/>
              </a:ext>
            </a:extLst>
          </p:cNvPr>
          <p:cNvSpPr txBox="1"/>
          <p:nvPr/>
        </p:nvSpPr>
        <p:spPr>
          <a:xfrm>
            <a:off x="8786893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A9148DC-26F6-4B56-B6FF-3DA50CAAB904}"/>
              </a:ext>
            </a:extLst>
          </p:cNvPr>
          <p:cNvSpPr txBox="1"/>
          <p:nvPr/>
        </p:nvSpPr>
        <p:spPr>
          <a:xfrm>
            <a:off x="9381637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34D9D48-E08A-441C-ACCD-8B9D77C90ED3}"/>
              </a:ext>
            </a:extLst>
          </p:cNvPr>
          <p:cNvSpPr txBox="1"/>
          <p:nvPr/>
        </p:nvSpPr>
        <p:spPr>
          <a:xfrm>
            <a:off x="9969415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7F27EF8F-56E9-4970-972D-E924F50FE187}"/>
              </a:ext>
            </a:extLst>
          </p:cNvPr>
          <p:cNvSpPr/>
          <p:nvPr/>
        </p:nvSpPr>
        <p:spPr>
          <a:xfrm flipH="1">
            <a:off x="7440353" y="4084766"/>
            <a:ext cx="3235153" cy="56725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B8C5CF-A6FE-40CB-B1DE-8D97ACC7B211}"/>
              </a:ext>
            </a:extLst>
          </p:cNvPr>
          <p:cNvSpPr txBox="1"/>
          <p:nvPr/>
        </p:nvSpPr>
        <p:spPr>
          <a:xfrm>
            <a:off x="7731518" y="3932044"/>
            <a:ext cx="79999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- vpKFs -</a:t>
            </a:r>
          </a:p>
        </p:txBody>
      </p:sp>
    </p:spTree>
    <p:extLst>
      <p:ext uri="{BB962C8B-B14F-4D97-AF65-F5344CB8AC3E}">
        <p14:creationId xmlns:p14="http://schemas.microsoft.com/office/powerpoint/2010/main" val="410167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0EBE030-62B2-425B-A48F-F43F6844C6F1}"/>
              </a:ext>
            </a:extLst>
          </p:cNvPr>
          <p:cNvSpPr/>
          <p:nvPr/>
        </p:nvSpPr>
        <p:spPr>
          <a:xfrm flipH="1">
            <a:off x="7402709" y="4062999"/>
            <a:ext cx="4560300" cy="220106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" y="1835114"/>
            <a:ext cx="1800000" cy="3066346"/>
          </a:xfrm>
          <a:prstGeom prst="rect">
            <a:avLst/>
          </a:prstGeom>
        </p:spPr>
      </p:pic>
      <p:sp>
        <p:nvSpPr>
          <p:cNvPr id="32" name="!!shade6">
            <a:extLst>
              <a:ext uri="{FF2B5EF4-FFF2-40B4-BE49-F238E27FC236}">
                <a16:creationId xmlns:a16="http://schemas.microsoft.com/office/drawing/2014/main" id="{E39EE300-7FAD-4242-9DE2-3FD4110BF8A4}"/>
              </a:ext>
            </a:extLst>
          </p:cNvPr>
          <p:cNvSpPr/>
          <p:nvPr/>
        </p:nvSpPr>
        <p:spPr>
          <a:xfrm rot="16200000">
            <a:off x="-3195484" y="4937271"/>
            <a:ext cx="10032692" cy="278710"/>
          </a:xfrm>
          <a:prstGeom prst="triangle">
            <a:avLst>
              <a:gd name="adj" fmla="val 8921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2559B-E788-47B0-BC54-D35B5A8C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14" y="60280"/>
            <a:ext cx="5328000" cy="10032692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2937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937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1855488" y="3003016"/>
            <a:ext cx="3067200" cy="729687"/>
          </a:xfrm>
          <a:prstGeom prst="triangle">
            <a:avLst>
              <a:gd name="adj" fmla="val 914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21514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7611448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30091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5558368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24122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7800091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9397854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5316949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7648714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5701059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3501310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3326353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-1749507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-1852878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145542" y="809835"/>
            <a:ext cx="1594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69574" y="2142877"/>
            <a:ext cx="1751275" cy="2087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!!text6">
            <a:extLst>
              <a:ext uri="{FF2B5EF4-FFF2-40B4-BE49-F238E27FC236}">
                <a16:creationId xmlns:a16="http://schemas.microsoft.com/office/drawing/2014/main" id="{4F7B99F2-3BE6-483B-B12B-8576DA9F261E}"/>
              </a:ext>
            </a:extLst>
          </p:cNvPr>
          <p:cNvSpPr txBox="1"/>
          <p:nvPr/>
        </p:nvSpPr>
        <p:spPr>
          <a:xfrm>
            <a:off x="2302344" y="809835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FindMatchesByProjection(): line 778~830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red6">
            <a:extLst>
              <a:ext uri="{FF2B5EF4-FFF2-40B4-BE49-F238E27FC236}">
                <a16:creationId xmlns:a16="http://schemas.microsoft.com/office/drawing/2014/main" id="{C29C41AB-7087-4E1B-86C6-C8D6927F1038}"/>
              </a:ext>
            </a:extLst>
          </p:cNvPr>
          <p:cNvSpPr/>
          <p:nvPr/>
        </p:nvSpPr>
        <p:spPr>
          <a:xfrm>
            <a:off x="2009163" y="4977398"/>
            <a:ext cx="5155035" cy="19285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3AB18E1-936C-4A8E-A063-C3B4FA9DC59A}"/>
              </a:ext>
            </a:extLst>
          </p:cNvPr>
          <p:cNvSpPr/>
          <p:nvPr/>
        </p:nvSpPr>
        <p:spPr>
          <a:xfrm>
            <a:off x="9291294" y="5540758"/>
            <a:ext cx="1027653" cy="302591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3DDDC7-B2F1-4F6A-BC16-3C8E3DF3FC78}"/>
              </a:ext>
            </a:extLst>
          </p:cNvPr>
          <p:cNvSpPr txBox="1"/>
          <p:nvPr/>
        </p:nvSpPr>
        <p:spPr>
          <a:xfrm>
            <a:off x="7402709" y="3326849"/>
            <a:ext cx="4746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cpCovKFm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vpKFs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추가해준다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14130-736B-43D4-9D45-FA761F9B120C}"/>
              </a:ext>
            </a:extLst>
          </p:cNvPr>
          <p:cNvCxnSpPr>
            <a:cxnSpLocks/>
          </p:cNvCxnSpPr>
          <p:nvPr/>
        </p:nvCxnSpPr>
        <p:spPr>
          <a:xfrm flipH="1" flipV="1">
            <a:off x="8769676" y="5168900"/>
            <a:ext cx="1067490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9A02F9D-2A07-4E59-B011-0AEF80271A6D}"/>
              </a:ext>
            </a:extLst>
          </p:cNvPr>
          <p:cNvCxnSpPr>
            <a:cxnSpLocks/>
            <a:endCxn id="50" idx="0"/>
          </p:cNvCxnSpPr>
          <p:nvPr/>
        </p:nvCxnSpPr>
        <p:spPr>
          <a:xfrm flipH="1" flipV="1">
            <a:off x="9410182" y="5090021"/>
            <a:ext cx="426984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EEB5748-1E36-4F1C-B49F-D86AA9258260}"/>
              </a:ext>
            </a:extLst>
          </p:cNvPr>
          <p:cNvCxnSpPr>
            <a:cxnSpLocks/>
            <a:endCxn id="51" idx="0"/>
          </p:cNvCxnSpPr>
          <p:nvPr/>
        </p:nvCxnSpPr>
        <p:spPr>
          <a:xfrm flipV="1">
            <a:off x="9837166" y="5090021"/>
            <a:ext cx="167760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15E603B-631E-46B8-B88E-BDC455A3A9DE}"/>
              </a:ext>
            </a:extLst>
          </p:cNvPr>
          <p:cNvCxnSpPr>
            <a:cxnSpLocks/>
          </p:cNvCxnSpPr>
          <p:nvPr/>
        </p:nvCxnSpPr>
        <p:spPr>
          <a:xfrm flipV="1">
            <a:off x="9838276" y="5168900"/>
            <a:ext cx="774691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08A7F38-BC5E-4068-BE4D-3324AB6EB697}"/>
              </a:ext>
            </a:extLst>
          </p:cNvPr>
          <p:cNvCxnSpPr>
            <a:cxnSpLocks/>
          </p:cNvCxnSpPr>
          <p:nvPr/>
        </p:nvCxnSpPr>
        <p:spPr>
          <a:xfrm flipV="1">
            <a:off x="9806118" y="5168900"/>
            <a:ext cx="1450315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평행 사변형 47">
            <a:extLst>
              <a:ext uri="{FF2B5EF4-FFF2-40B4-BE49-F238E27FC236}">
                <a16:creationId xmlns:a16="http://schemas.microsoft.com/office/drawing/2014/main" id="{D1F5CE58-6AE7-4387-AA83-DE73134BC7C9}"/>
              </a:ext>
            </a:extLst>
          </p:cNvPr>
          <p:cNvSpPr/>
          <p:nvPr/>
        </p:nvSpPr>
        <p:spPr>
          <a:xfrm>
            <a:off x="8528820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68D0B96A-CF37-4C70-98EB-F801EF9ED1D4}"/>
              </a:ext>
            </a:extLst>
          </p:cNvPr>
          <p:cNvSpPr/>
          <p:nvPr/>
        </p:nvSpPr>
        <p:spPr>
          <a:xfrm>
            <a:off x="9123564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3DB44DF2-D241-49CF-9420-5A787E064E89}"/>
              </a:ext>
            </a:extLst>
          </p:cNvPr>
          <p:cNvSpPr/>
          <p:nvPr/>
        </p:nvSpPr>
        <p:spPr>
          <a:xfrm>
            <a:off x="9718308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44456568-DD33-43EA-A60D-78B2A6741523}"/>
              </a:ext>
            </a:extLst>
          </p:cNvPr>
          <p:cNvSpPr/>
          <p:nvPr/>
        </p:nvSpPr>
        <p:spPr>
          <a:xfrm>
            <a:off x="10313052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C5122DDD-8F3E-4B0E-9DEB-DA220872D664}"/>
              </a:ext>
            </a:extLst>
          </p:cNvPr>
          <p:cNvSpPr/>
          <p:nvPr/>
        </p:nvSpPr>
        <p:spPr>
          <a:xfrm>
            <a:off x="10907797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0396E0-F53B-4981-96F2-94CE6F34F7A6}"/>
              </a:ext>
            </a:extLst>
          </p:cNvPr>
          <p:cNvSpPr txBox="1"/>
          <p:nvPr/>
        </p:nvSpPr>
        <p:spPr>
          <a:xfrm>
            <a:off x="8553293" y="5212717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A0F058-4FD4-4799-BFA6-DB5E386D70D0}"/>
              </a:ext>
            </a:extLst>
          </p:cNvPr>
          <p:cNvSpPr txBox="1"/>
          <p:nvPr/>
        </p:nvSpPr>
        <p:spPr>
          <a:xfrm>
            <a:off x="9173006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BE2541-5B8B-4E0F-B35F-3D51B6E380B4}"/>
              </a:ext>
            </a:extLst>
          </p:cNvPr>
          <p:cNvSpPr txBox="1"/>
          <p:nvPr/>
        </p:nvSpPr>
        <p:spPr>
          <a:xfrm>
            <a:off x="9757432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F6CA4-115F-4ECD-85E5-F30C41281F99}"/>
              </a:ext>
            </a:extLst>
          </p:cNvPr>
          <p:cNvSpPr txBox="1"/>
          <p:nvPr/>
        </p:nvSpPr>
        <p:spPr>
          <a:xfrm>
            <a:off x="10352176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4BCC02A-D104-4B98-B809-49E05EBB5286}"/>
              </a:ext>
            </a:extLst>
          </p:cNvPr>
          <p:cNvSpPr txBox="1"/>
          <p:nvPr/>
        </p:nvSpPr>
        <p:spPr>
          <a:xfrm>
            <a:off x="10939954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F56D09-7D83-4835-B0AC-22B4110E9380}"/>
              </a:ext>
            </a:extLst>
          </p:cNvPr>
          <p:cNvSpPr txBox="1"/>
          <p:nvPr/>
        </p:nvSpPr>
        <p:spPr>
          <a:xfrm>
            <a:off x="9000052" y="5820452"/>
            <a:ext cx="1569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pMatchedKFw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40D90D-5C37-4D57-BEAC-832E56BACD7A}"/>
              </a:ext>
            </a:extLst>
          </p:cNvPr>
          <p:cNvSpPr txBox="1"/>
          <p:nvPr/>
        </p:nvSpPr>
        <p:spPr>
          <a:xfrm>
            <a:off x="10478806" y="6103065"/>
            <a:ext cx="1157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- vpCovKFm -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8017F410-1A89-49C2-BE28-354020A51615}"/>
              </a:ext>
            </a:extLst>
          </p:cNvPr>
          <p:cNvCxnSpPr>
            <a:cxnSpLocks/>
          </p:cNvCxnSpPr>
          <p:nvPr/>
        </p:nvCxnSpPr>
        <p:spPr>
          <a:xfrm flipH="1" flipV="1">
            <a:off x="7814185" y="4405449"/>
            <a:ext cx="1001256" cy="760571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E3011EE-16B9-4673-8DE7-33AE1D6AF522}"/>
              </a:ext>
            </a:extLst>
          </p:cNvPr>
          <p:cNvCxnSpPr>
            <a:cxnSpLocks/>
          </p:cNvCxnSpPr>
          <p:nvPr/>
        </p:nvCxnSpPr>
        <p:spPr>
          <a:xfrm flipH="1" flipV="1">
            <a:off x="8427810" y="4419373"/>
            <a:ext cx="387630" cy="732723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E4AAFFB-62D0-43C1-A83B-1297AAA73BFF}"/>
              </a:ext>
            </a:extLst>
          </p:cNvPr>
          <p:cNvCxnSpPr>
            <a:cxnSpLocks/>
          </p:cNvCxnSpPr>
          <p:nvPr/>
        </p:nvCxnSpPr>
        <p:spPr>
          <a:xfrm flipV="1">
            <a:off x="8827979" y="4406581"/>
            <a:ext cx="807499" cy="76367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A118623-4276-4BBD-A85E-0C2DC8A2DE20}"/>
              </a:ext>
            </a:extLst>
          </p:cNvPr>
          <p:cNvCxnSpPr>
            <a:cxnSpLocks/>
          </p:cNvCxnSpPr>
          <p:nvPr/>
        </p:nvCxnSpPr>
        <p:spPr>
          <a:xfrm flipV="1">
            <a:off x="8827981" y="4414940"/>
            <a:ext cx="193997" cy="748845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CC5819B-C223-41BF-A8BF-504D268B9E4F}"/>
              </a:ext>
            </a:extLst>
          </p:cNvPr>
          <p:cNvCxnSpPr>
            <a:cxnSpLocks/>
          </p:cNvCxnSpPr>
          <p:nvPr/>
        </p:nvCxnSpPr>
        <p:spPr>
          <a:xfrm flipV="1">
            <a:off x="8827978" y="4411697"/>
            <a:ext cx="1422612" cy="74040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평행 사변형 100">
            <a:extLst>
              <a:ext uri="{FF2B5EF4-FFF2-40B4-BE49-F238E27FC236}">
                <a16:creationId xmlns:a16="http://schemas.microsoft.com/office/drawing/2014/main" id="{2683DE15-36AA-4E91-BEA1-E657FE20821D}"/>
              </a:ext>
            </a:extLst>
          </p:cNvPr>
          <p:cNvSpPr/>
          <p:nvPr/>
        </p:nvSpPr>
        <p:spPr>
          <a:xfrm>
            <a:off x="7558281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평행 사변형 101">
            <a:extLst>
              <a:ext uri="{FF2B5EF4-FFF2-40B4-BE49-F238E27FC236}">
                <a16:creationId xmlns:a16="http://schemas.microsoft.com/office/drawing/2014/main" id="{29D81E3D-E351-42F5-97DD-5D78B4D262CB}"/>
              </a:ext>
            </a:extLst>
          </p:cNvPr>
          <p:cNvSpPr/>
          <p:nvPr/>
        </p:nvSpPr>
        <p:spPr>
          <a:xfrm>
            <a:off x="8153025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평행 사변형 102">
            <a:extLst>
              <a:ext uri="{FF2B5EF4-FFF2-40B4-BE49-F238E27FC236}">
                <a16:creationId xmlns:a16="http://schemas.microsoft.com/office/drawing/2014/main" id="{80253E52-9786-4576-8B8B-CF02288B6016}"/>
              </a:ext>
            </a:extLst>
          </p:cNvPr>
          <p:cNvSpPr/>
          <p:nvPr/>
        </p:nvSpPr>
        <p:spPr>
          <a:xfrm>
            <a:off x="8747769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평행 사변형 103">
            <a:extLst>
              <a:ext uri="{FF2B5EF4-FFF2-40B4-BE49-F238E27FC236}">
                <a16:creationId xmlns:a16="http://schemas.microsoft.com/office/drawing/2014/main" id="{61039041-B9BF-4C58-B12B-F8006BA19BFD}"/>
              </a:ext>
            </a:extLst>
          </p:cNvPr>
          <p:cNvSpPr/>
          <p:nvPr/>
        </p:nvSpPr>
        <p:spPr>
          <a:xfrm>
            <a:off x="9342513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평행 사변형 104">
            <a:extLst>
              <a:ext uri="{FF2B5EF4-FFF2-40B4-BE49-F238E27FC236}">
                <a16:creationId xmlns:a16="http://schemas.microsoft.com/office/drawing/2014/main" id="{1E14CFA8-23A1-4C3D-B9CF-9EA699180370}"/>
              </a:ext>
            </a:extLst>
          </p:cNvPr>
          <p:cNvSpPr/>
          <p:nvPr/>
        </p:nvSpPr>
        <p:spPr>
          <a:xfrm>
            <a:off x="9937258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95EE1FC-7C79-4F9E-BC98-ACBB17D6CD5C}"/>
              </a:ext>
            </a:extLst>
          </p:cNvPr>
          <p:cNvSpPr txBox="1"/>
          <p:nvPr/>
        </p:nvSpPr>
        <p:spPr>
          <a:xfrm>
            <a:off x="7582754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99F9568-8BDB-4414-8BE8-A7245828A7F5}"/>
              </a:ext>
            </a:extLst>
          </p:cNvPr>
          <p:cNvSpPr txBox="1"/>
          <p:nvPr/>
        </p:nvSpPr>
        <p:spPr>
          <a:xfrm>
            <a:off x="8202467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EE1B56-40DE-400F-ACB5-9C62E7119B3D}"/>
              </a:ext>
            </a:extLst>
          </p:cNvPr>
          <p:cNvSpPr txBox="1"/>
          <p:nvPr/>
        </p:nvSpPr>
        <p:spPr>
          <a:xfrm>
            <a:off x="8786893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A9148DC-26F6-4B56-B6FF-3DA50CAAB904}"/>
              </a:ext>
            </a:extLst>
          </p:cNvPr>
          <p:cNvSpPr txBox="1"/>
          <p:nvPr/>
        </p:nvSpPr>
        <p:spPr>
          <a:xfrm>
            <a:off x="9381637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34D9D48-E08A-441C-ACCD-8B9D77C90ED3}"/>
              </a:ext>
            </a:extLst>
          </p:cNvPr>
          <p:cNvSpPr txBox="1"/>
          <p:nvPr/>
        </p:nvSpPr>
        <p:spPr>
          <a:xfrm>
            <a:off x="9969415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</p:spTree>
    <p:extLst>
      <p:ext uri="{BB962C8B-B14F-4D97-AF65-F5344CB8AC3E}">
        <p14:creationId xmlns:p14="http://schemas.microsoft.com/office/powerpoint/2010/main" val="105781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" y="1835114"/>
            <a:ext cx="1800000" cy="3066346"/>
          </a:xfrm>
          <a:prstGeom prst="rect">
            <a:avLst/>
          </a:prstGeom>
        </p:spPr>
      </p:pic>
      <p:sp>
        <p:nvSpPr>
          <p:cNvPr id="32" name="!!shade6">
            <a:extLst>
              <a:ext uri="{FF2B5EF4-FFF2-40B4-BE49-F238E27FC236}">
                <a16:creationId xmlns:a16="http://schemas.microsoft.com/office/drawing/2014/main" id="{E39EE300-7FAD-4242-9DE2-3FD4110BF8A4}"/>
              </a:ext>
            </a:extLst>
          </p:cNvPr>
          <p:cNvSpPr/>
          <p:nvPr/>
        </p:nvSpPr>
        <p:spPr>
          <a:xfrm rot="16200000">
            <a:off x="-3195484" y="1312036"/>
            <a:ext cx="10032692" cy="278710"/>
          </a:xfrm>
          <a:prstGeom prst="triangle">
            <a:avLst>
              <a:gd name="adj" fmla="val 420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2559B-E788-47B0-BC54-D35B5A8C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14" y="-3564955"/>
            <a:ext cx="5328000" cy="10032692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2937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937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1855488" y="3003016"/>
            <a:ext cx="3067200" cy="729687"/>
          </a:xfrm>
          <a:prstGeom prst="triangle">
            <a:avLst>
              <a:gd name="adj" fmla="val 914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21514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7611448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30091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5558368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24122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7800091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9397854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5316949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7648714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5701059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3501310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3326353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-1749507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-1852878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145542" y="809835"/>
            <a:ext cx="1594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69574" y="2142877"/>
            <a:ext cx="1751275" cy="2087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!!text6">
            <a:extLst>
              <a:ext uri="{FF2B5EF4-FFF2-40B4-BE49-F238E27FC236}">
                <a16:creationId xmlns:a16="http://schemas.microsoft.com/office/drawing/2014/main" id="{4F7B99F2-3BE6-483B-B12B-8576DA9F261E}"/>
              </a:ext>
            </a:extLst>
          </p:cNvPr>
          <p:cNvSpPr txBox="1"/>
          <p:nvPr/>
        </p:nvSpPr>
        <p:spPr>
          <a:xfrm>
            <a:off x="2302344" y="809835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FindMatchesByProjection(): line 778~830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red6">
            <a:extLst>
              <a:ext uri="{FF2B5EF4-FFF2-40B4-BE49-F238E27FC236}">
                <a16:creationId xmlns:a16="http://schemas.microsoft.com/office/drawing/2014/main" id="{C29C41AB-7087-4E1B-86C6-C8D6927F1038}"/>
              </a:ext>
            </a:extLst>
          </p:cNvPr>
          <p:cNvSpPr/>
          <p:nvPr/>
        </p:nvSpPr>
        <p:spPr>
          <a:xfrm>
            <a:off x="2009163" y="1665765"/>
            <a:ext cx="5155035" cy="51620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3DDDC7-B2F1-4F6A-BC16-3C8E3DF3FC78}"/>
              </a:ext>
            </a:extLst>
          </p:cNvPr>
          <p:cNvSpPr txBox="1"/>
          <p:nvPr/>
        </p:nvSpPr>
        <p:spPr>
          <a:xfrm>
            <a:off x="7402709" y="1761611"/>
            <a:ext cx="474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spMapPoints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만들고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vpMapPoints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vpMatchedMapPoints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해준다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221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" y="1835114"/>
            <a:ext cx="1800000" cy="3066346"/>
          </a:xfrm>
          <a:prstGeom prst="rect">
            <a:avLst/>
          </a:prstGeom>
        </p:spPr>
      </p:pic>
      <p:sp>
        <p:nvSpPr>
          <p:cNvPr id="32" name="!!shade6">
            <a:extLst>
              <a:ext uri="{FF2B5EF4-FFF2-40B4-BE49-F238E27FC236}">
                <a16:creationId xmlns:a16="http://schemas.microsoft.com/office/drawing/2014/main" id="{E39EE300-7FAD-4242-9DE2-3FD4110BF8A4}"/>
              </a:ext>
            </a:extLst>
          </p:cNvPr>
          <p:cNvSpPr/>
          <p:nvPr/>
        </p:nvSpPr>
        <p:spPr>
          <a:xfrm rot="16200000">
            <a:off x="-3195484" y="1312036"/>
            <a:ext cx="10032692" cy="278710"/>
          </a:xfrm>
          <a:prstGeom prst="triangle">
            <a:avLst>
              <a:gd name="adj" fmla="val 420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2559B-E788-47B0-BC54-D35B5A8C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14" y="-3564955"/>
            <a:ext cx="5328000" cy="10032692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2937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937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1855488" y="3003016"/>
            <a:ext cx="3067200" cy="729687"/>
          </a:xfrm>
          <a:prstGeom prst="triangle">
            <a:avLst>
              <a:gd name="adj" fmla="val 914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21514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7611448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30091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5558368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24122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7800091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9397854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5316949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7648714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5701059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3501310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3326353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-1749507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-1852878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145542" y="809835"/>
            <a:ext cx="1594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69574" y="2142877"/>
            <a:ext cx="1751275" cy="2087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!!text6">
            <a:extLst>
              <a:ext uri="{FF2B5EF4-FFF2-40B4-BE49-F238E27FC236}">
                <a16:creationId xmlns:a16="http://schemas.microsoft.com/office/drawing/2014/main" id="{4F7B99F2-3BE6-483B-B12B-8576DA9F261E}"/>
              </a:ext>
            </a:extLst>
          </p:cNvPr>
          <p:cNvSpPr txBox="1"/>
          <p:nvPr/>
        </p:nvSpPr>
        <p:spPr>
          <a:xfrm>
            <a:off x="2302344" y="809835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FindMatchesByProjection(): line 778~830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red6">
            <a:extLst>
              <a:ext uri="{FF2B5EF4-FFF2-40B4-BE49-F238E27FC236}">
                <a16:creationId xmlns:a16="http://schemas.microsoft.com/office/drawing/2014/main" id="{C29C41AB-7087-4E1B-86C6-C8D6927F1038}"/>
              </a:ext>
            </a:extLst>
          </p:cNvPr>
          <p:cNvSpPr/>
          <p:nvPr/>
        </p:nvSpPr>
        <p:spPr>
          <a:xfrm>
            <a:off x="2009163" y="2164533"/>
            <a:ext cx="5155035" cy="224981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3DDDC7-B2F1-4F6A-BC16-3C8E3DF3FC78}"/>
              </a:ext>
            </a:extLst>
          </p:cNvPr>
          <p:cNvSpPr txBox="1"/>
          <p:nvPr/>
        </p:nvSpPr>
        <p:spPr>
          <a:xfrm>
            <a:off x="7402709" y="2292438"/>
            <a:ext cx="474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vpCovKFm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모든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...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또 각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모든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MapPoint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...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유니크한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MapPoint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들을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vpMapPoints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모아준다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6AA0295-8A20-4A7B-A330-1E2ADD77B4D1}"/>
              </a:ext>
            </a:extLst>
          </p:cNvPr>
          <p:cNvSpPr/>
          <p:nvPr/>
        </p:nvSpPr>
        <p:spPr>
          <a:xfrm flipH="1">
            <a:off x="7402709" y="4062999"/>
            <a:ext cx="4560300" cy="220106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824F2D37-BDB8-47A6-9173-7CE923FCF01F}"/>
              </a:ext>
            </a:extLst>
          </p:cNvPr>
          <p:cNvSpPr/>
          <p:nvPr/>
        </p:nvSpPr>
        <p:spPr>
          <a:xfrm>
            <a:off x="9291294" y="5540758"/>
            <a:ext cx="1027653" cy="302591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0E043D-00C1-4C14-985C-48B42BFD48F1}"/>
              </a:ext>
            </a:extLst>
          </p:cNvPr>
          <p:cNvCxnSpPr>
            <a:cxnSpLocks/>
          </p:cNvCxnSpPr>
          <p:nvPr/>
        </p:nvCxnSpPr>
        <p:spPr>
          <a:xfrm flipH="1" flipV="1">
            <a:off x="8769676" y="5168900"/>
            <a:ext cx="1067490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98C798-D6CC-4C84-901E-4ED2F41A4266}"/>
              </a:ext>
            </a:extLst>
          </p:cNvPr>
          <p:cNvCxnSpPr>
            <a:cxnSpLocks/>
            <a:endCxn id="47" idx="0"/>
          </p:cNvCxnSpPr>
          <p:nvPr/>
        </p:nvCxnSpPr>
        <p:spPr>
          <a:xfrm flipH="1" flipV="1">
            <a:off x="9410182" y="5090021"/>
            <a:ext cx="426984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442BA06-5BB3-4842-860A-E04A44E2206D}"/>
              </a:ext>
            </a:extLst>
          </p:cNvPr>
          <p:cNvCxnSpPr>
            <a:cxnSpLocks/>
            <a:endCxn id="48" idx="0"/>
          </p:cNvCxnSpPr>
          <p:nvPr/>
        </p:nvCxnSpPr>
        <p:spPr>
          <a:xfrm flipV="1">
            <a:off x="9837166" y="5090021"/>
            <a:ext cx="167760" cy="601696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C7C0ACB-107F-4B03-9F6C-9DEA43917BAD}"/>
              </a:ext>
            </a:extLst>
          </p:cNvPr>
          <p:cNvCxnSpPr>
            <a:cxnSpLocks/>
          </p:cNvCxnSpPr>
          <p:nvPr/>
        </p:nvCxnSpPr>
        <p:spPr>
          <a:xfrm flipV="1">
            <a:off x="9838276" y="5168900"/>
            <a:ext cx="774691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E4F0201-40B6-4B38-A972-E5CB89BEF437}"/>
              </a:ext>
            </a:extLst>
          </p:cNvPr>
          <p:cNvCxnSpPr>
            <a:cxnSpLocks/>
          </p:cNvCxnSpPr>
          <p:nvPr/>
        </p:nvCxnSpPr>
        <p:spPr>
          <a:xfrm flipV="1">
            <a:off x="9806118" y="5168900"/>
            <a:ext cx="1450315" cy="52281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평행 사변형 45">
            <a:extLst>
              <a:ext uri="{FF2B5EF4-FFF2-40B4-BE49-F238E27FC236}">
                <a16:creationId xmlns:a16="http://schemas.microsoft.com/office/drawing/2014/main" id="{B5E41905-C3F3-4CE0-9EC9-72D1667500F8}"/>
              </a:ext>
            </a:extLst>
          </p:cNvPr>
          <p:cNvSpPr/>
          <p:nvPr/>
        </p:nvSpPr>
        <p:spPr>
          <a:xfrm>
            <a:off x="8528820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040065C6-83E1-416C-AE9F-383D67AE5545}"/>
              </a:ext>
            </a:extLst>
          </p:cNvPr>
          <p:cNvSpPr/>
          <p:nvPr/>
        </p:nvSpPr>
        <p:spPr>
          <a:xfrm>
            <a:off x="9123564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평행 사변형 47">
            <a:extLst>
              <a:ext uri="{FF2B5EF4-FFF2-40B4-BE49-F238E27FC236}">
                <a16:creationId xmlns:a16="http://schemas.microsoft.com/office/drawing/2014/main" id="{7BC1035F-D638-4FD7-A191-AD997198E455}"/>
              </a:ext>
            </a:extLst>
          </p:cNvPr>
          <p:cNvSpPr/>
          <p:nvPr/>
        </p:nvSpPr>
        <p:spPr>
          <a:xfrm>
            <a:off x="9718308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0C73E49C-29BA-4C92-8092-CEAF010CF7D4}"/>
              </a:ext>
            </a:extLst>
          </p:cNvPr>
          <p:cNvSpPr/>
          <p:nvPr/>
        </p:nvSpPr>
        <p:spPr>
          <a:xfrm>
            <a:off x="10313052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2EAC4C0F-E3C2-45C9-8C43-E1CA711F7FDE}"/>
              </a:ext>
            </a:extLst>
          </p:cNvPr>
          <p:cNvSpPr/>
          <p:nvPr/>
        </p:nvSpPr>
        <p:spPr>
          <a:xfrm>
            <a:off x="10907797" y="5090021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3668AC-7902-4837-9E22-24EC2BB06E51}"/>
              </a:ext>
            </a:extLst>
          </p:cNvPr>
          <p:cNvSpPr txBox="1"/>
          <p:nvPr/>
        </p:nvSpPr>
        <p:spPr>
          <a:xfrm>
            <a:off x="8553293" y="5212717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4C8FF1-8AF1-4F72-8B6F-AEFE89D159D2}"/>
              </a:ext>
            </a:extLst>
          </p:cNvPr>
          <p:cNvSpPr txBox="1"/>
          <p:nvPr/>
        </p:nvSpPr>
        <p:spPr>
          <a:xfrm>
            <a:off x="9173006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7EE953-6493-4A93-BBE1-97F0CE2D57A6}"/>
              </a:ext>
            </a:extLst>
          </p:cNvPr>
          <p:cNvSpPr txBox="1"/>
          <p:nvPr/>
        </p:nvSpPr>
        <p:spPr>
          <a:xfrm>
            <a:off x="9757432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FD0E96-97AA-48A3-903E-87907B2F1E78}"/>
              </a:ext>
            </a:extLst>
          </p:cNvPr>
          <p:cNvSpPr txBox="1"/>
          <p:nvPr/>
        </p:nvSpPr>
        <p:spPr>
          <a:xfrm>
            <a:off x="10352176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9D265F-2476-4F7F-BB61-4CB66F570E66}"/>
              </a:ext>
            </a:extLst>
          </p:cNvPr>
          <p:cNvSpPr txBox="1"/>
          <p:nvPr/>
        </p:nvSpPr>
        <p:spPr>
          <a:xfrm>
            <a:off x="10939954" y="5027520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51603A-06F6-47B4-A84A-EB2265C9AA36}"/>
              </a:ext>
            </a:extLst>
          </p:cNvPr>
          <p:cNvSpPr txBox="1"/>
          <p:nvPr/>
        </p:nvSpPr>
        <p:spPr>
          <a:xfrm>
            <a:off x="9000052" y="5820452"/>
            <a:ext cx="1569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pMatchedKFw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488D5C-6D32-40F9-AD26-4D4D4460DDB6}"/>
              </a:ext>
            </a:extLst>
          </p:cNvPr>
          <p:cNvSpPr txBox="1"/>
          <p:nvPr/>
        </p:nvSpPr>
        <p:spPr>
          <a:xfrm>
            <a:off x="10478806" y="6103065"/>
            <a:ext cx="1157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- vpCovKFm -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9BD8729-99A2-48C6-802C-CEFFD57FFDD4}"/>
              </a:ext>
            </a:extLst>
          </p:cNvPr>
          <p:cNvCxnSpPr>
            <a:cxnSpLocks/>
          </p:cNvCxnSpPr>
          <p:nvPr/>
        </p:nvCxnSpPr>
        <p:spPr>
          <a:xfrm flipH="1" flipV="1">
            <a:off x="7814185" y="4405449"/>
            <a:ext cx="1001256" cy="760571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4570D4F-68B5-430E-BD3C-E64E7EC5A579}"/>
              </a:ext>
            </a:extLst>
          </p:cNvPr>
          <p:cNvCxnSpPr>
            <a:cxnSpLocks/>
          </p:cNvCxnSpPr>
          <p:nvPr/>
        </p:nvCxnSpPr>
        <p:spPr>
          <a:xfrm flipH="1" flipV="1">
            <a:off x="8427810" y="4419373"/>
            <a:ext cx="387630" cy="732723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A562EDE-DAB9-4B87-AFF8-DEA561710233}"/>
              </a:ext>
            </a:extLst>
          </p:cNvPr>
          <p:cNvCxnSpPr>
            <a:cxnSpLocks/>
          </p:cNvCxnSpPr>
          <p:nvPr/>
        </p:nvCxnSpPr>
        <p:spPr>
          <a:xfrm flipV="1">
            <a:off x="8827979" y="4406581"/>
            <a:ext cx="807499" cy="763677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CB67F94-448B-4FD6-AC1C-9C62290B40B2}"/>
              </a:ext>
            </a:extLst>
          </p:cNvPr>
          <p:cNvCxnSpPr>
            <a:cxnSpLocks/>
          </p:cNvCxnSpPr>
          <p:nvPr/>
        </p:nvCxnSpPr>
        <p:spPr>
          <a:xfrm flipV="1">
            <a:off x="8827981" y="4414940"/>
            <a:ext cx="193997" cy="748845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1AD0FCD-1EE8-45B6-96AA-2A1DD093EC76}"/>
              </a:ext>
            </a:extLst>
          </p:cNvPr>
          <p:cNvCxnSpPr>
            <a:cxnSpLocks/>
          </p:cNvCxnSpPr>
          <p:nvPr/>
        </p:nvCxnSpPr>
        <p:spPr>
          <a:xfrm flipV="1">
            <a:off x="8827978" y="4411697"/>
            <a:ext cx="1422612" cy="74040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평행 사변형 62">
            <a:extLst>
              <a:ext uri="{FF2B5EF4-FFF2-40B4-BE49-F238E27FC236}">
                <a16:creationId xmlns:a16="http://schemas.microsoft.com/office/drawing/2014/main" id="{4AF2248D-0006-4C67-98C9-DFBC0E9F607E}"/>
              </a:ext>
            </a:extLst>
          </p:cNvPr>
          <p:cNvSpPr/>
          <p:nvPr/>
        </p:nvSpPr>
        <p:spPr>
          <a:xfrm>
            <a:off x="7558281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평행 사변형 63">
            <a:extLst>
              <a:ext uri="{FF2B5EF4-FFF2-40B4-BE49-F238E27FC236}">
                <a16:creationId xmlns:a16="http://schemas.microsoft.com/office/drawing/2014/main" id="{FF28A71D-7B73-45D5-8859-3A011F53B8F1}"/>
              </a:ext>
            </a:extLst>
          </p:cNvPr>
          <p:cNvSpPr/>
          <p:nvPr/>
        </p:nvSpPr>
        <p:spPr>
          <a:xfrm>
            <a:off x="8153025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평행 사변형 64">
            <a:extLst>
              <a:ext uri="{FF2B5EF4-FFF2-40B4-BE49-F238E27FC236}">
                <a16:creationId xmlns:a16="http://schemas.microsoft.com/office/drawing/2014/main" id="{C3E53811-E5C5-413E-82A3-1A544C811856}"/>
              </a:ext>
            </a:extLst>
          </p:cNvPr>
          <p:cNvSpPr/>
          <p:nvPr/>
        </p:nvSpPr>
        <p:spPr>
          <a:xfrm>
            <a:off x="8747769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평행 사변형 65">
            <a:extLst>
              <a:ext uri="{FF2B5EF4-FFF2-40B4-BE49-F238E27FC236}">
                <a16:creationId xmlns:a16="http://schemas.microsoft.com/office/drawing/2014/main" id="{49EAC2D1-3FC8-44EA-A222-D0A1FE0ED109}"/>
              </a:ext>
            </a:extLst>
          </p:cNvPr>
          <p:cNvSpPr/>
          <p:nvPr/>
        </p:nvSpPr>
        <p:spPr>
          <a:xfrm>
            <a:off x="9342513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평행 사변형 66">
            <a:extLst>
              <a:ext uri="{FF2B5EF4-FFF2-40B4-BE49-F238E27FC236}">
                <a16:creationId xmlns:a16="http://schemas.microsoft.com/office/drawing/2014/main" id="{9DED821E-4B2B-410D-B448-261013B91522}"/>
              </a:ext>
            </a:extLst>
          </p:cNvPr>
          <p:cNvSpPr/>
          <p:nvPr/>
        </p:nvSpPr>
        <p:spPr>
          <a:xfrm>
            <a:off x="9937258" y="4339949"/>
            <a:ext cx="573236" cy="168788"/>
          </a:xfrm>
          <a:prstGeom prst="parallelogram">
            <a:avLst>
              <a:gd name="adj" fmla="val 6700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D6DA44-A782-49E1-9D2D-0324FAA481BA}"/>
              </a:ext>
            </a:extLst>
          </p:cNvPr>
          <p:cNvSpPr txBox="1"/>
          <p:nvPr/>
        </p:nvSpPr>
        <p:spPr>
          <a:xfrm>
            <a:off x="7582754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FCD23-AF2C-4393-B939-6D76633CC1D2}"/>
              </a:ext>
            </a:extLst>
          </p:cNvPr>
          <p:cNvSpPr txBox="1"/>
          <p:nvPr/>
        </p:nvSpPr>
        <p:spPr>
          <a:xfrm>
            <a:off x="8202467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18584D-D58B-4077-B45C-0E028E3BF6A7}"/>
              </a:ext>
            </a:extLst>
          </p:cNvPr>
          <p:cNvSpPr txBox="1"/>
          <p:nvPr/>
        </p:nvSpPr>
        <p:spPr>
          <a:xfrm>
            <a:off x="8786893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B7F44A-DD14-4D14-B42A-A6E4097F6070}"/>
              </a:ext>
            </a:extLst>
          </p:cNvPr>
          <p:cNvSpPr txBox="1"/>
          <p:nvPr/>
        </p:nvSpPr>
        <p:spPr>
          <a:xfrm>
            <a:off x="9381637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142C9F-B286-4B27-B953-BA52BBE56B4C}"/>
              </a:ext>
            </a:extLst>
          </p:cNvPr>
          <p:cNvSpPr txBox="1"/>
          <p:nvPr/>
        </p:nvSpPr>
        <p:spPr>
          <a:xfrm>
            <a:off x="9969415" y="4277448"/>
            <a:ext cx="50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KF 5</a:t>
            </a:r>
          </a:p>
        </p:txBody>
      </p:sp>
    </p:spTree>
    <p:extLst>
      <p:ext uri="{BB962C8B-B14F-4D97-AF65-F5344CB8AC3E}">
        <p14:creationId xmlns:p14="http://schemas.microsoft.com/office/powerpoint/2010/main" val="29266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-2219456"/>
            <a:ext cx="15609600" cy="397075"/>
          </a:xfrm>
          <a:prstGeom prst="triangle">
            <a:avLst>
              <a:gd name="adj" fmla="val 161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9825720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029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12488029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12382318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787475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ORBextractor</a:t>
            </a:r>
            <a:r>
              <a:rPr lang="en-US" altLang="ko-KR" sz="1200" dirty="0"/>
              <a:t> class</a:t>
            </a:r>
            <a:r>
              <a:rPr lang="ko-KR" altLang="en-US" sz="1200" dirty="0"/>
              <a:t>를 생성함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13131407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14550663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14550663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14550663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14550663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14550663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14550663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368291"/>
            <a:ext cx="5135439" cy="171932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!!text4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2744309" y="830470"/>
            <a:ext cx="418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82A8F9F2-610F-4336-A8FB-F042E504FB36}"/>
                  </a:ext>
                </a:extLst>
              </p14:cNvPr>
              <p14:cNvContentPartPr/>
              <p14:nvPr/>
            </p14:nvContentPartPr>
            <p14:xfrm>
              <a:off x="7511653" y="3549120"/>
              <a:ext cx="1971000" cy="3751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82A8F9F2-610F-4336-A8FB-F042E504FB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3650" y="3531120"/>
                <a:ext cx="2006647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58704B5D-7C70-4CA1-B84A-EB64B2AE866F}"/>
                  </a:ext>
                </a:extLst>
              </p14:cNvPr>
              <p14:cNvContentPartPr/>
              <p14:nvPr/>
            </p14:nvContentPartPr>
            <p14:xfrm>
              <a:off x="7517773" y="2415840"/>
              <a:ext cx="1118880" cy="30564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58704B5D-7C70-4CA1-B84A-EB64B2AE86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9773" y="2397840"/>
                <a:ext cx="1154520" cy="3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0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" y="1835114"/>
            <a:ext cx="1800000" cy="3066346"/>
          </a:xfrm>
          <a:prstGeom prst="rect">
            <a:avLst/>
          </a:prstGeom>
        </p:spPr>
      </p:pic>
      <p:sp>
        <p:nvSpPr>
          <p:cNvPr id="32" name="!!shade6">
            <a:extLst>
              <a:ext uri="{FF2B5EF4-FFF2-40B4-BE49-F238E27FC236}">
                <a16:creationId xmlns:a16="http://schemas.microsoft.com/office/drawing/2014/main" id="{E39EE300-7FAD-4242-9DE2-3FD4110BF8A4}"/>
              </a:ext>
            </a:extLst>
          </p:cNvPr>
          <p:cNvSpPr/>
          <p:nvPr/>
        </p:nvSpPr>
        <p:spPr>
          <a:xfrm rot="16200000">
            <a:off x="-3195484" y="1312036"/>
            <a:ext cx="10032692" cy="278710"/>
          </a:xfrm>
          <a:prstGeom prst="triangle">
            <a:avLst>
              <a:gd name="adj" fmla="val 420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2559B-E788-47B0-BC54-D35B5A8C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14" y="-3564955"/>
            <a:ext cx="5328000" cy="10032692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2937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937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1855488" y="3003016"/>
            <a:ext cx="3067200" cy="729687"/>
          </a:xfrm>
          <a:prstGeom prst="triangle">
            <a:avLst>
              <a:gd name="adj" fmla="val 914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21514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7611448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30091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5558368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24122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7800091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9397854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5316949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7648714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5701059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3501310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3326353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-1749507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-1852878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145542" y="809835"/>
            <a:ext cx="1594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69574" y="2142877"/>
            <a:ext cx="1751275" cy="2087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!!text6">
            <a:extLst>
              <a:ext uri="{FF2B5EF4-FFF2-40B4-BE49-F238E27FC236}">
                <a16:creationId xmlns:a16="http://schemas.microsoft.com/office/drawing/2014/main" id="{4F7B99F2-3BE6-483B-B12B-8576DA9F261E}"/>
              </a:ext>
            </a:extLst>
          </p:cNvPr>
          <p:cNvSpPr txBox="1"/>
          <p:nvPr/>
        </p:nvSpPr>
        <p:spPr>
          <a:xfrm>
            <a:off x="2302344" y="809835"/>
            <a:ext cx="4643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FindMatchesByProjection(): line 778~830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red6">
            <a:extLst>
              <a:ext uri="{FF2B5EF4-FFF2-40B4-BE49-F238E27FC236}">
                <a16:creationId xmlns:a16="http://schemas.microsoft.com/office/drawing/2014/main" id="{C29C41AB-7087-4E1B-86C6-C8D6927F1038}"/>
              </a:ext>
            </a:extLst>
          </p:cNvPr>
          <p:cNvSpPr/>
          <p:nvPr/>
        </p:nvSpPr>
        <p:spPr>
          <a:xfrm>
            <a:off x="2009163" y="4508737"/>
            <a:ext cx="5155035" cy="136954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3DDDC7-B2F1-4F6A-BC16-3C8E3DF3FC78}"/>
              </a:ext>
            </a:extLst>
          </p:cNvPr>
          <p:cNvSpPr txBox="1"/>
          <p:nvPr/>
        </p:nvSpPr>
        <p:spPr>
          <a:xfrm>
            <a:off x="7402709" y="4832938"/>
            <a:ext cx="474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g2o::sim3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타입에서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cv::Mat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타입으로 바꿔준다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ORBmatcher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이용하여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pCurrentKF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과의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matched MapPoints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개수를 찾는다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39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5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5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3619133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093" y="1148663"/>
            <a:ext cx="5328000" cy="9076384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94082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5584016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02659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3530936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96690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5772659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7370422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328951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5621282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3673627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1473878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243208"/>
            <a:ext cx="467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nNumProjMatches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nProjMatches(=30)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보다 크거나 같다면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if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구문이 실행된다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if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구문이 만족하지 못한다면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return false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1298921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77925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174554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2098735" y="809835"/>
            <a:ext cx="526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DetectAndReffineSim3FromLastKF(): line 466~509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2181139" y="2243208"/>
            <a:ext cx="5033394" cy="147745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2806CD-D0D8-4CAB-8E9E-4A80ED35A6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283" y="3393063"/>
            <a:ext cx="4057648" cy="20961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1EFDE5-6A50-4CA4-98A9-AEBFEB523FDE}"/>
              </a:ext>
            </a:extLst>
          </p:cNvPr>
          <p:cNvSpPr txBox="1"/>
          <p:nvPr/>
        </p:nvSpPr>
        <p:spPr>
          <a:xfrm>
            <a:off x="8116989" y="3116064"/>
            <a:ext cx="3246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왼쪽 그림 압축본 </a:t>
            </a:r>
            <a:endParaRPr lang="en-US" altLang="ko-KR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76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5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5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3499490" y="2210166"/>
            <a:ext cx="10678519" cy="490401"/>
          </a:xfrm>
          <a:prstGeom prst="triangle">
            <a:avLst>
              <a:gd name="adj" fmla="val 537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093" y="-962709"/>
            <a:ext cx="5328000" cy="9076384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94082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5584016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02659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3530936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96690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5772659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7370422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328951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5621282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3673627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1473878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742124"/>
            <a:ext cx="467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Sim3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그 후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로 최적화된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Sim3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했을 때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inlier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개수가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numOptMatches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저장된다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1298921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77925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174554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2098735" y="809835"/>
            <a:ext cx="526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DetectAndReffineSim3FromLastKF(): line 466~509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2148615" y="1720694"/>
            <a:ext cx="5098442" cy="235131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3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43CF9E-B6B3-4E63-B9ED-F8569EF85BBA}"/>
              </a:ext>
            </a:extLst>
          </p:cNvPr>
          <p:cNvSpPr/>
          <p:nvPr/>
        </p:nvSpPr>
        <p:spPr>
          <a:xfrm>
            <a:off x="7657266" y="2986359"/>
            <a:ext cx="3815067" cy="1743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5" y="4284213"/>
            <a:ext cx="1800000" cy="5757692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5" y="-772518"/>
            <a:ext cx="1800000" cy="5056731"/>
          </a:xfrm>
          <a:prstGeom prst="rect">
            <a:avLst/>
          </a:prstGeom>
        </p:spPr>
      </p:pic>
      <p:sp>
        <p:nvSpPr>
          <p:cNvPr id="26" name="!!shade5">
            <a:extLst>
              <a:ext uri="{FF2B5EF4-FFF2-40B4-BE49-F238E27FC236}">
                <a16:creationId xmlns:a16="http://schemas.microsoft.com/office/drawing/2014/main" id="{1BAC631E-13B3-45E8-BB32-661F492937BF}"/>
              </a:ext>
            </a:extLst>
          </p:cNvPr>
          <p:cNvSpPr/>
          <p:nvPr/>
        </p:nvSpPr>
        <p:spPr>
          <a:xfrm rot="16200000">
            <a:off x="-3499490" y="592600"/>
            <a:ext cx="10678519" cy="490401"/>
          </a:xfrm>
          <a:prstGeom prst="triangle">
            <a:avLst>
              <a:gd name="adj" fmla="val 387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FA47C1-E07E-424A-8493-60C700D78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093" y="-2580275"/>
            <a:ext cx="5328000" cy="9076384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94082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5584016" y="4201896"/>
            <a:ext cx="10678519" cy="729687"/>
          </a:xfrm>
          <a:prstGeom prst="triangle">
            <a:avLst>
              <a:gd name="adj" fmla="val 599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02659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3530936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96690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5772659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7370422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328951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5621282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3673627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-1473878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929843"/>
            <a:ext cx="46747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numOptMatches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OptimizeSim3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통해서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numOptMatches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(=nProjOptMatches)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초과한다면 한 번 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FindMatchesByProjection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으로 더 정확한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gScw_estimation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으로 정확한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Map Point Matching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을진행한다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만약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nNumProjMatches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(=nProjMatchesRep)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개 이상이라면 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gScw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gScw_estimation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으로 저장하고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Sim3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detect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됐다고 판단하여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-1298921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77925" y="809835"/>
            <a:ext cx="1473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174554" y="1957917"/>
            <a:ext cx="1679646" cy="2240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text5">
            <a:extLst>
              <a:ext uri="{FF2B5EF4-FFF2-40B4-BE49-F238E27FC236}">
                <a16:creationId xmlns:a16="http://schemas.microsoft.com/office/drawing/2014/main" id="{3FA7C277-1B9A-4DCD-A146-9AB02A16C6BD}"/>
              </a:ext>
            </a:extLst>
          </p:cNvPr>
          <p:cNvSpPr txBox="1"/>
          <p:nvPr/>
        </p:nvSpPr>
        <p:spPr>
          <a:xfrm>
            <a:off x="2098735" y="809835"/>
            <a:ext cx="526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DetectAndReffineSim3FromLastKF(): line 466~509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5">
            <a:extLst>
              <a:ext uri="{FF2B5EF4-FFF2-40B4-BE49-F238E27FC236}">
                <a16:creationId xmlns:a16="http://schemas.microsoft.com/office/drawing/2014/main" id="{4E42F60F-8F70-4EE4-8611-AC820D4F14EB}"/>
              </a:ext>
            </a:extLst>
          </p:cNvPr>
          <p:cNvSpPr/>
          <p:nvPr/>
        </p:nvSpPr>
        <p:spPr>
          <a:xfrm>
            <a:off x="2148615" y="2761745"/>
            <a:ext cx="5098442" cy="343563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6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764880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718365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6028087"/>
            <a:ext cx="26905073" cy="471067"/>
          </a:xfrm>
          <a:prstGeom prst="triangle">
            <a:avLst>
              <a:gd name="adj" fmla="val 6026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589532"/>
            <a:ext cx="467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DetectAndReffineSim3FromLastKF()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실행한 후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나왔다면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파트를 실행한다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589532"/>
            <a:ext cx="5108480" cy="318967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223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764880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718365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6028087"/>
            <a:ext cx="26905073" cy="471067"/>
          </a:xfrm>
          <a:prstGeom prst="triangle">
            <a:avLst>
              <a:gd name="adj" fmla="val 6026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936177"/>
            <a:ext cx="467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bCommonRegion == true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이기 때문에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loop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됐다고 고려하여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bLoopDetectedInKF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999969"/>
            <a:ext cx="5108480" cy="3025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875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764880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718365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6028087"/>
            <a:ext cx="26905073" cy="471067"/>
          </a:xfrm>
          <a:prstGeom prst="triangle">
            <a:avLst>
              <a:gd name="adj" fmla="val 6026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444008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mnLoopNumCoincidences++ :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총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찾은 횟수를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++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해준다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2337833"/>
            <a:ext cx="5108480" cy="21618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155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764880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718365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6028087"/>
            <a:ext cx="26905073" cy="471067"/>
          </a:xfrm>
          <a:prstGeom prst="triangle">
            <a:avLst>
              <a:gd name="adj" fmla="val 6026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444008"/>
            <a:ext cx="467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mpLoopLastCurrentKF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정보를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manually clear()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해주고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CurrentKF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mpLoopLastCurrentKF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로 넣어준다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2474417"/>
            <a:ext cx="5108480" cy="4159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563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764880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718365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6028087"/>
            <a:ext cx="26905073" cy="471067"/>
          </a:xfrm>
          <a:prstGeom prst="triangle">
            <a:avLst>
              <a:gd name="adj" fmla="val 6026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778508"/>
            <a:ext cx="467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Scw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mg2oLoopSlw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저장한다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이전에서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Matched Map Points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도 저장한다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2834772"/>
            <a:ext cx="5108480" cy="3543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510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764880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718365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6028087"/>
            <a:ext cx="26905073" cy="471067"/>
          </a:xfrm>
          <a:prstGeom prst="triangle">
            <a:avLst>
              <a:gd name="adj" fmla="val 6026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3428333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이상일 때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mbLoopDetected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3490972"/>
            <a:ext cx="5108480" cy="3543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4528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3" y="1192976"/>
            <a:ext cx="1800000" cy="5273077"/>
          </a:xfrm>
          <a:prstGeom prst="rect">
            <a:avLst/>
          </a:prstGeom>
        </p:spPr>
      </p:pic>
      <p:sp>
        <p:nvSpPr>
          <p:cNvPr id="44" name="!!shade2">
            <a:extLst>
              <a:ext uri="{FF2B5EF4-FFF2-40B4-BE49-F238E27FC236}">
                <a16:creationId xmlns:a16="http://schemas.microsoft.com/office/drawing/2014/main" id="{B7DF8DB9-64C1-4ED8-BA82-864218D3E42A}"/>
              </a:ext>
            </a:extLst>
          </p:cNvPr>
          <p:cNvSpPr/>
          <p:nvPr/>
        </p:nvSpPr>
        <p:spPr>
          <a:xfrm rot="16200000">
            <a:off x="-3179696" y="6083961"/>
            <a:ext cx="10188000" cy="397075"/>
          </a:xfrm>
          <a:prstGeom prst="triangle">
            <a:avLst>
              <a:gd name="adj" fmla="val 5659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5E931D-955A-4455-B015-A3D8F7323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21" y="1194867"/>
            <a:ext cx="5328000" cy="101863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8778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2714716" y="3630515"/>
            <a:ext cx="5274000" cy="397075"/>
          </a:xfrm>
          <a:prstGeom prst="triangle">
            <a:avLst>
              <a:gd name="adj" fmla="val 614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8029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12488029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12382318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60939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2442762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ORBextractor</a:t>
            </a:r>
            <a:r>
              <a:rPr lang="en-US" altLang="ko-KR" sz="1200" dirty="0"/>
              <a:t> class</a:t>
            </a:r>
            <a:r>
              <a:rPr lang="ko-KR" altLang="en-US" sz="1200" dirty="0"/>
              <a:t>를 생성함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3932482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7298375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980371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-1867396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13131407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3770621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-1641971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31776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6100732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5963136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14550663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14550663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14550663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14550663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14550663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14550663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142876" y="5317067"/>
            <a:ext cx="1620308" cy="58525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!!text4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267420" y="830470"/>
            <a:ext cx="1493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29057-2C31-4315-9682-F613A54456DF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5C51A-5E58-48C8-B480-AAF6EFE76491}"/>
              </a:ext>
            </a:extLst>
          </p:cNvPr>
          <p:cNvSpPr/>
          <p:nvPr/>
        </p:nvSpPr>
        <p:spPr>
          <a:xfrm>
            <a:off x="2167384" y="1307243"/>
            <a:ext cx="5153460" cy="67828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8D4BA5-AC50-4EF9-AC33-00764DE2D966}"/>
              </a:ext>
            </a:extLst>
          </p:cNvPr>
          <p:cNvSpPr txBox="1"/>
          <p:nvPr/>
        </p:nvSpPr>
        <p:spPr>
          <a:xfrm>
            <a:off x="7555171" y="1249637"/>
            <a:ext cx="4454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nFeatures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scaleFactor</a:t>
            </a:r>
            <a:r>
              <a:rPr lang="en-US" altLang="ko-KR" sz="1200" dirty="0"/>
              <a:t> = 1.2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nLevels</a:t>
            </a:r>
            <a:r>
              <a:rPr lang="en-US" altLang="ko-KR" sz="1200" dirty="0"/>
              <a:t> =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iniThFAST</a:t>
            </a:r>
            <a:r>
              <a:rPr lang="en-US" altLang="ko-KR" sz="1200" dirty="0"/>
              <a:t> =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minThFAST</a:t>
            </a:r>
            <a:r>
              <a:rPr lang="en-US" altLang="ko-KR" sz="1200" dirty="0"/>
              <a:t> = 7</a:t>
            </a:r>
          </a:p>
        </p:txBody>
      </p:sp>
    </p:spTree>
    <p:extLst>
      <p:ext uri="{BB962C8B-B14F-4D97-AF65-F5344CB8AC3E}">
        <p14:creationId xmlns:p14="http://schemas.microsoft.com/office/powerpoint/2010/main" val="264975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764880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7183656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6028087"/>
            <a:ext cx="26905073" cy="471067"/>
          </a:xfrm>
          <a:prstGeom prst="triangle">
            <a:avLst>
              <a:gd name="adj" fmla="val 6026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4010583"/>
            <a:ext cx="467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총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개 이상의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candidates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있는 경우에는 정확한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Detection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안됐다고 고려하기 때문에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Reffine Sim3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Detection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하는 것이 실패했다고 고려한다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3929846"/>
            <a:ext cx="5108480" cy="71872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596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7141E3-C895-4C80-96A9-AA01C642BA9E}"/>
              </a:ext>
            </a:extLst>
          </p:cNvPr>
          <p:cNvSpPr/>
          <p:nvPr/>
        </p:nvSpPr>
        <p:spPr>
          <a:xfrm>
            <a:off x="7653033" y="2275417"/>
            <a:ext cx="4072007" cy="1743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5117317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9715147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3496596"/>
            <a:ext cx="26905073" cy="471067"/>
          </a:xfrm>
          <a:prstGeom prst="triangle">
            <a:avLst>
              <a:gd name="adj" fmla="val 5077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222820"/>
            <a:ext cx="4670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bCommonRegion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DetectAndReffineSim3FromLastKF()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Loop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찾지 못했다면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아래의 설정들을 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bLoopDetectedInKF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되고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mnLoopNumNotFound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라는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하고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LoopNumNotFound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이상이라면 모든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member variable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초기화한다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2215334"/>
            <a:ext cx="5108480" cy="273954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413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135270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13697194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2412" y="-480191"/>
            <a:ext cx="26905073" cy="471067"/>
          </a:xfrm>
          <a:prstGeom prst="triangle">
            <a:avLst>
              <a:gd name="adj" fmla="val 4385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222820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여기서부터는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Mag Merging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실행하기 위해서 필요한 코드이다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227759"/>
            <a:ext cx="5108480" cy="740400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8322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135270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13697194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2412" y="-480191"/>
            <a:ext cx="26905073" cy="471067"/>
          </a:xfrm>
          <a:prstGeom prst="triangle">
            <a:avLst>
              <a:gd name="adj" fmla="val 4385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396386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basic 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900767"/>
            <a:ext cx="5108480" cy="12784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236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F5B428-284F-41DB-9385-CDD88EDF102B}"/>
              </a:ext>
            </a:extLst>
          </p:cNvPr>
          <p:cNvSpPr/>
          <p:nvPr/>
        </p:nvSpPr>
        <p:spPr>
          <a:xfrm>
            <a:off x="8005693" y="3226058"/>
            <a:ext cx="4072007" cy="1743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1135270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13697194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2412" y="-480191"/>
            <a:ext cx="26905073" cy="471067"/>
          </a:xfrm>
          <a:prstGeom prst="triangle">
            <a:avLst>
              <a:gd name="adj" fmla="val 3595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3174844"/>
            <a:ext cx="4670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이제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bCommonRegion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DetectAndReffineSim3FromLastKF()</a:t>
            </a:r>
            <a:endParaRPr lang="en-US" altLang="ko-KR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돌린다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여기서는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mpMergeMatchedKF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라는 다른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들어간다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3200660"/>
            <a:ext cx="5108480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116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-892497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15724961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2412" y="-2507958"/>
            <a:ext cx="26905073" cy="471067"/>
          </a:xfrm>
          <a:prstGeom prst="triangle">
            <a:avLst>
              <a:gd name="adj" fmla="val 285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802138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위의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경우 시행되는 파트와 비슷하게 진행된다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792530"/>
            <a:ext cx="5108480" cy="143352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20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-892497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15724961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2412" y="-2507958"/>
            <a:ext cx="26905073" cy="471067"/>
          </a:xfrm>
          <a:prstGeom prst="triangle">
            <a:avLst>
              <a:gd name="adj" fmla="val 285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3436983"/>
            <a:ext cx="4670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Map Merge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되지 않았다면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진행되는 코드이다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들을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하고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mnMergeNumNotFound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++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해주고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mnMergeNumNotFound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이상이라면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member variable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들을 초기화해준다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3390900"/>
            <a:ext cx="5108480" cy="30480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6773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-6416997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21249461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2412" y="-3062298"/>
            <a:ext cx="26905073" cy="471067"/>
          </a:xfrm>
          <a:prstGeom prst="triangle">
            <a:avLst>
              <a:gd name="adj" fmla="val 2631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560749"/>
            <a:ext cx="467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Detection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혹은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Map Merge Detection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된다면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mpCurrentKF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mpKeyFrameDB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추가해주고 여기서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는 끝이 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198034"/>
            <a:ext cx="5108480" cy="8763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2097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3" name="!!shade4">
            <a:extLst>
              <a:ext uri="{FF2B5EF4-FFF2-40B4-BE49-F238E27FC236}">
                <a16:creationId xmlns:a16="http://schemas.microsoft.com/office/drawing/2014/main" id="{95EF4F02-B997-4DFC-B91F-8AAC76AD1A8F}"/>
              </a:ext>
            </a:extLst>
          </p:cNvPr>
          <p:cNvSpPr/>
          <p:nvPr/>
        </p:nvSpPr>
        <p:spPr>
          <a:xfrm rot="16200000">
            <a:off x="-11712412" y="-3062298"/>
            <a:ext cx="26905073" cy="471067"/>
          </a:xfrm>
          <a:prstGeom prst="triangle">
            <a:avLst>
              <a:gd name="adj" fmla="val 2631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6416997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36" y="-21249461"/>
            <a:ext cx="5328000" cy="14967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115414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Detect with Bag of Words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파트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2142855"/>
            <a:ext cx="5108480" cy="355097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711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-6416997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21249461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2412" y="-2546058"/>
            <a:ext cx="26905073" cy="471067"/>
          </a:xfrm>
          <a:prstGeom prst="triangle">
            <a:avLst>
              <a:gd name="adj" fmla="val 285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115414"/>
            <a:ext cx="467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현재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covisible KeyFrames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가져오기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현재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mBowVec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가져오기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2142855"/>
            <a:ext cx="5108480" cy="5368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50">
            <a:extLst>
              <a:ext uri="{FF2B5EF4-FFF2-40B4-BE49-F238E27FC236}">
                <a16:creationId xmlns:a16="http://schemas.microsoft.com/office/drawing/2014/main" id="{2481F3FC-CCF3-49FD-A544-0F21172E07BD}"/>
              </a:ext>
            </a:extLst>
          </p:cNvPr>
          <p:cNvSpPr txBox="1"/>
          <p:nvPr/>
        </p:nvSpPr>
        <p:spPr>
          <a:xfrm>
            <a:off x="7348271" y="2979942"/>
            <a:ext cx="4783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KeyFrame.cc – GetVectorCovisibilityKeyFrames(): line 263~267 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07645B-69AE-41C3-AD27-C0476A52E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442" y="3292210"/>
            <a:ext cx="4787408" cy="9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95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1AAE8C92-23CC-408D-82F8-2B3BB7DA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558800"/>
          </a:xfrm>
        </p:spPr>
        <p:txBody>
          <a:bodyPr/>
          <a:lstStyle/>
          <a:p>
            <a:r>
              <a:rPr lang="en-US" altLang="ko-KR" dirty="0"/>
              <a:t>ORB SLAM 3</a:t>
            </a:r>
            <a:r>
              <a:rPr lang="ko-KR" altLang="en-US" dirty="0"/>
              <a:t>의 </a:t>
            </a:r>
            <a:r>
              <a:rPr lang="en-US" altLang="ko-KR" dirty="0"/>
              <a:t>system </a:t>
            </a:r>
            <a:r>
              <a:rPr lang="ko-KR" altLang="en-US" dirty="0"/>
              <a:t>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C3EB61-B287-4479-98B5-8AE8F5F9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94" y="836442"/>
            <a:ext cx="6101012" cy="5659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6647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3" y="1192976"/>
            <a:ext cx="1800000" cy="5273077"/>
          </a:xfrm>
          <a:prstGeom prst="rect">
            <a:avLst/>
          </a:prstGeom>
        </p:spPr>
      </p:pic>
      <p:sp>
        <p:nvSpPr>
          <p:cNvPr id="44" name="!!shade2">
            <a:extLst>
              <a:ext uri="{FF2B5EF4-FFF2-40B4-BE49-F238E27FC236}">
                <a16:creationId xmlns:a16="http://schemas.microsoft.com/office/drawing/2014/main" id="{B7DF8DB9-64C1-4ED8-BA82-864218D3E42A}"/>
              </a:ext>
            </a:extLst>
          </p:cNvPr>
          <p:cNvSpPr/>
          <p:nvPr/>
        </p:nvSpPr>
        <p:spPr>
          <a:xfrm rot="16200000">
            <a:off x="-3179696" y="6083961"/>
            <a:ext cx="10188000" cy="397075"/>
          </a:xfrm>
          <a:prstGeom prst="triangle">
            <a:avLst>
              <a:gd name="adj" fmla="val 5659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5E931D-955A-4455-B015-A3D8F7323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21" y="1194867"/>
            <a:ext cx="5328000" cy="101863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8778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2714716" y="3630515"/>
            <a:ext cx="5274000" cy="397075"/>
          </a:xfrm>
          <a:prstGeom prst="triangle">
            <a:avLst>
              <a:gd name="adj" fmla="val 614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8029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12488029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12382318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60939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2611082"/>
            <a:ext cx="445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OpenCV::ORB</a:t>
            </a:r>
            <a:r>
              <a:rPr lang="ko-KR" altLang="en-US" sz="1200" dirty="0"/>
              <a:t>를 왜 안 쓰는 것 같지</a:t>
            </a:r>
            <a:r>
              <a:rPr lang="en-US" altLang="ko-KR" sz="1200" dirty="0"/>
              <a:t>? </a:t>
            </a:r>
            <a:r>
              <a:rPr lang="ko-KR" altLang="en-US" sz="1200" dirty="0" err="1"/>
              <a:t>ㅅㅂ</a:t>
            </a:r>
            <a:r>
              <a:rPr lang="en-US" altLang="ko-KR" sz="1200" dirty="0"/>
              <a:t>… </a:t>
            </a:r>
            <a:r>
              <a:rPr lang="ko-KR" altLang="en-US" sz="1200" dirty="0"/>
              <a:t>다음에 더 자세히 보기</a:t>
            </a:r>
            <a:r>
              <a:rPr lang="en-US" altLang="ko-KR" sz="1200" dirty="0"/>
              <a:t>….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3932482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7298375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980371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-1867396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13131407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3770621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-1641971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31776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6100732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5963136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14550663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14550663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14550663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14550663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14550663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14550663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142876" y="5317067"/>
            <a:ext cx="1620308" cy="58525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!!text4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267420" y="830470"/>
            <a:ext cx="1493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29057-2C31-4315-9682-F613A54456DF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5C51A-5E58-48C8-B480-AAF6EFE76491}"/>
              </a:ext>
            </a:extLst>
          </p:cNvPr>
          <p:cNvSpPr/>
          <p:nvPr/>
        </p:nvSpPr>
        <p:spPr>
          <a:xfrm>
            <a:off x="2167384" y="2142066"/>
            <a:ext cx="5153460" cy="43537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8D4BA5-AC50-4EF9-AC33-00764DE2D966}"/>
              </a:ext>
            </a:extLst>
          </p:cNvPr>
          <p:cNvSpPr txBox="1"/>
          <p:nvPr/>
        </p:nvSpPr>
        <p:spPr>
          <a:xfrm>
            <a:off x="7555171" y="1249637"/>
            <a:ext cx="4454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nFeatures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scaleFactor</a:t>
            </a:r>
            <a:r>
              <a:rPr lang="en-US" altLang="ko-KR" sz="1200" dirty="0"/>
              <a:t> = 1.2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nLevels</a:t>
            </a:r>
            <a:r>
              <a:rPr lang="en-US" altLang="ko-KR" sz="1200" dirty="0"/>
              <a:t> =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iniThFAST</a:t>
            </a:r>
            <a:r>
              <a:rPr lang="en-US" altLang="ko-KR" sz="1200" dirty="0"/>
              <a:t> =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minThFAST</a:t>
            </a:r>
            <a:r>
              <a:rPr lang="en-US" altLang="ko-KR" sz="1200" dirty="0"/>
              <a:t> = 7</a:t>
            </a:r>
          </a:p>
        </p:txBody>
      </p:sp>
    </p:spTree>
    <p:extLst>
      <p:ext uri="{BB962C8B-B14F-4D97-AF65-F5344CB8AC3E}">
        <p14:creationId xmlns:p14="http://schemas.microsoft.com/office/powerpoint/2010/main" val="95901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6" name="!!shade4">
            <a:extLst>
              <a:ext uri="{FF2B5EF4-FFF2-40B4-BE49-F238E27FC236}">
                <a16:creationId xmlns:a16="http://schemas.microsoft.com/office/drawing/2014/main" id="{166A15AD-71B8-4044-B193-5161DAF2D9D7}"/>
              </a:ext>
            </a:extLst>
          </p:cNvPr>
          <p:cNvSpPr/>
          <p:nvPr/>
        </p:nvSpPr>
        <p:spPr>
          <a:xfrm rot="16200000">
            <a:off x="-11712412" y="-3062298"/>
            <a:ext cx="26905073" cy="471067"/>
          </a:xfrm>
          <a:prstGeom prst="triangle">
            <a:avLst>
              <a:gd name="adj" fmla="val 2631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6416997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36" y="-21249461"/>
            <a:ext cx="5328000" cy="14967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3058522"/>
            <a:ext cx="467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위에서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Candidate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Merge Candidate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안찾아졌으면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if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구문이 실행됨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43392" y="3107267"/>
            <a:ext cx="5108480" cy="26408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595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5" name="!!shade4">
            <a:extLst>
              <a:ext uri="{FF2B5EF4-FFF2-40B4-BE49-F238E27FC236}">
                <a16:creationId xmlns:a16="http://schemas.microsoft.com/office/drawing/2014/main" id="{10BC5594-5416-4FC1-BD5E-1ED9189E9350}"/>
              </a:ext>
            </a:extLst>
          </p:cNvPr>
          <p:cNvSpPr/>
          <p:nvPr/>
        </p:nvSpPr>
        <p:spPr>
          <a:xfrm rot="16200000">
            <a:off x="-11712412" y="-3062298"/>
            <a:ext cx="26905073" cy="471067"/>
          </a:xfrm>
          <a:prstGeom prst="triangle">
            <a:avLst>
              <a:gd name="adj" fmla="val 2631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6416997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36" y="-21249461"/>
            <a:ext cx="5328000" cy="14967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4053380"/>
            <a:ext cx="467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mpCurrentKF,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vp</a:t>
            </a:r>
            <a:r>
              <a:rPr lang="en-US" altLang="ko-KR" sz="1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BowCand, vp</a:t>
            </a:r>
            <a:r>
              <a:rPr lang="en-US" altLang="ko-KR" sz="1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BowCand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4080933"/>
            <a:ext cx="5108480" cy="5164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3367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5" name="!!shade4">
            <a:extLst>
              <a:ext uri="{FF2B5EF4-FFF2-40B4-BE49-F238E27FC236}">
                <a16:creationId xmlns:a16="http://schemas.microsoft.com/office/drawing/2014/main" id="{10BC5594-5416-4FC1-BD5E-1ED9189E9350}"/>
              </a:ext>
            </a:extLst>
          </p:cNvPr>
          <p:cNvSpPr/>
          <p:nvPr/>
        </p:nvSpPr>
        <p:spPr>
          <a:xfrm rot="16200000">
            <a:off x="-11712412" y="-7267409"/>
            <a:ext cx="26905073" cy="471067"/>
          </a:xfrm>
          <a:prstGeom prst="triangle">
            <a:avLst>
              <a:gd name="adj" fmla="val 108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1062210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36" y="-25454572"/>
            <a:ext cx="5328000" cy="14967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052215"/>
            <a:ext cx="467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Detection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일 때 시행되는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DetectCommonRegionsFromBow()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vpLoopBowCand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나머지 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744133"/>
            <a:ext cx="5108480" cy="105077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red4">
            <a:extLst>
              <a:ext uri="{FF2B5EF4-FFF2-40B4-BE49-F238E27FC236}">
                <a16:creationId xmlns:a16="http://schemas.microsoft.com/office/drawing/2014/main" id="{9ED0A07B-FC34-4510-887A-2CD4E94A4DB8}"/>
              </a:ext>
            </a:extLst>
          </p:cNvPr>
          <p:cNvSpPr/>
          <p:nvPr/>
        </p:nvSpPr>
        <p:spPr>
          <a:xfrm>
            <a:off x="2028695" y="3031620"/>
            <a:ext cx="5108480" cy="105077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FE963-05FD-4170-A02B-7252AA82EABE}"/>
              </a:ext>
            </a:extLst>
          </p:cNvPr>
          <p:cNvSpPr txBox="1"/>
          <p:nvPr/>
        </p:nvSpPr>
        <p:spPr>
          <a:xfrm>
            <a:off x="7402709" y="3292325"/>
            <a:ext cx="467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Merge Detection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일 때 시행되는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DetectCommonRegionsFromBow()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vpMergeBowCand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나머지 다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8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5" name="!!shade4">
            <a:extLst>
              <a:ext uri="{FF2B5EF4-FFF2-40B4-BE49-F238E27FC236}">
                <a16:creationId xmlns:a16="http://schemas.microsoft.com/office/drawing/2014/main" id="{10BC5594-5416-4FC1-BD5E-1ED9189E9350}"/>
              </a:ext>
            </a:extLst>
          </p:cNvPr>
          <p:cNvSpPr/>
          <p:nvPr/>
        </p:nvSpPr>
        <p:spPr>
          <a:xfrm rot="16200000">
            <a:off x="-11712412" y="-7267409"/>
            <a:ext cx="26905073" cy="471067"/>
          </a:xfrm>
          <a:prstGeom prst="triangle">
            <a:avLst>
              <a:gd name="adj" fmla="val 108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1062210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36" y="-25454572"/>
            <a:ext cx="5328000" cy="14967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4140199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mpKeyFrameDB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currentKF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추가하기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4140199"/>
            <a:ext cx="5108480" cy="3048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716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5" name="!!shade4">
            <a:extLst>
              <a:ext uri="{FF2B5EF4-FFF2-40B4-BE49-F238E27FC236}">
                <a16:creationId xmlns:a16="http://schemas.microsoft.com/office/drawing/2014/main" id="{10BC5594-5416-4FC1-BD5E-1ED9189E9350}"/>
              </a:ext>
            </a:extLst>
          </p:cNvPr>
          <p:cNvSpPr/>
          <p:nvPr/>
        </p:nvSpPr>
        <p:spPr>
          <a:xfrm rot="16200000">
            <a:off x="-11712412" y="-7267409"/>
            <a:ext cx="26905073" cy="471067"/>
          </a:xfrm>
          <a:prstGeom prst="triangle">
            <a:avLst>
              <a:gd name="adj" fmla="val 108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1062210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36" y="-25454572"/>
            <a:ext cx="5328000" cy="14967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4888583"/>
            <a:ext cx="467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Merge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혹은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Loop Detection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됐을 때는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끝난다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384736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4669366"/>
            <a:ext cx="5108480" cy="7154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!!red4">
            <a:extLst>
              <a:ext uri="{FF2B5EF4-FFF2-40B4-BE49-F238E27FC236}">
                <a16:creationId xmlns:a16="http://schemas.microsoft.com/office/drawing/2014/main" id="{2ABE7555-1EB1-4ED9-84BD-C659C44AC130}"/>
              </a:ext>
            </a:extLst>
          </p:cNvPr>
          <p:cNvSpPr/>
          <p:nvPr/>
        </p:nvSpPr>
        <p:spPr>
          <a:xfrm>
            <a:off x="2028695" y="5430480"/>
            <a:ext cx="5108480" cy="7154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895CE5-49C1-4C2B-A8AE-A91FBB0AA684}"/>
              </a:ext>
            </a:extLst>
          </p:cNvPr>
          <p:cNvSpPr txBox="1"/>
          <p:nvPr/>
        </p:nvSpPr>
        <p:spPr>
          <a:xfrm>
            <a:off x="7402709" y="5684249"/>
            <a:ext cx="467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그게 아니라면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mpCurrentKF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SetErase()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실행하고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Place Recognition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실패했다고 설정하고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return false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를 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10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2" y="0"/>
            <a:ext cx="5328000" cy="8887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2713602" y="4208667"/>
            <a:ext cx="8888400" cy="471067"/>
          </a:xfrm>
          <a:prstGeom prst="triangle">
            <a:avLst>
              <a:gd name="adj" fmla="val 414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Loop Correction &amp; Map Merging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3431809" y="3344650"/>
            <a:ext cx="3794434" cy="27301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3DFFF-25FA-4784-96E1-F9771FB3F1BF}"/>
              </a:ext>
            </a:extLst>
          </p:cNvPr>
          <p:cNvSpPr txBox="1"/>
          <p:nvPr/>
        </p:nvSpPr>
        <p:spPr>
          <a:xfrm>
            <a:off x="7402709" y="3344650"/>
            <a:ext cx="467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NewDetectCommonRegions()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로 나왔다면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Loop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혹은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detect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됐다는 뜻이다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따라서 아래의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if(bDetected)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파트가 실행된다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D94B653-50AE-4B5C-8208-9007A4CD0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6" t="62388" r="21023" b="6970"/>
          <a:stretch/>
        </p:blipFill>
        <p:spPr>
          <a:xfrm>
            <a:off x="7418036" y="4264151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1D98B46-31A0-456F-AA1D-F5A8ACCEC36B}"/>
                  </a:ext>
                </a:extLst>
              </p14:cNvPr>
              <p14:cNvContentPartPr/>
              <p14:nvPr/>
            </p14:nvContentPartPr>
            <p14:xfrm>
              <a:off x="8531538" y="4227539"/>
              <a:ext cx="1959120" cy="1602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1D98B46-31A0-456F-AA1D-F5A8ACCEC3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77538" y="4119899"/>
                <a:ext cx="2066760" cy="18183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!!text3">
            <a:extLst>
              <a:ext uri="{FF2B5EF4-FFF2-40B4-BE49-F238E27FC236}">
                <a16:creationId xmlns:a16="http://schemas.microsoft.com/office/drawing/2014/main" id="{9BFF211A-B3C0-4F6C-BADC-D6EE7FF5B1EF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337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B0D9D6F-4616-495F-8259-DB7C9D5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2" y="1243518"/>
            <a:ext cx="5328000" cy="165646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6551709" y="9290291"/>
            <a:ext cx="16564618" cy="471067"/>
          </a:xfrm>
          <a:prstGeom prst="triangle">
            <a:avLst>
              <a:gd name="adj" fmla="val 765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Map Merging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2040792" y="1678972"/>
            <a:ext cx="5033107" cy="100072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3DFFF-25FA-4784-96E1-F9771FB3F1BF}"/>
              </a:ext>
            </a:extLst>
          </p:cNvPr>
          <p:cNvSpPr txBox="1"/>
          <p:nvPr/>
        </p:nvSpPr>
        <p:spPr>
          <a:xfrm>
            <a:off x="7402709" y="1711908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안됐으면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abort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D94B653-50AE-4B5C-8208-9007A4CD0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6" t="62388" r="21023" b="6970"/>
          <a:stretch/>
        </p:blipFill>
        <p:spPr>
          <a:xfrm>
            <a:off x="7418036" y="4264151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!!text3">
            <a:extLst>
              <a:ext uri="{FF2B5EF4-FFF2-40B4-BE49-F238E27FC236}">
                <a16:creationId xmlns:a16="http://schemas.microsoft.com/office/drawing/2014/main" id="{9BFF211A-B3C0-4F6C-BADC-D6EE7FF5B1EF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8731669-7F68-4462-8712-AAA9E8FF898C}"/>
                  </a:ext>
                </a:extLst>
              </p14:cNvPr>
              <p14:cNvContentPartPr/>
              <p14:nvPr/>
            </p14:nvContentPartPr>
            <p14:xfrm>
              <a:off x="8593747" y="5125533"/>
              <a:ext cx="1817640" cy="8100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8731669-7F68-4462-8712-AAA9E8FF89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9747" y="5017533"/>
                <a:ext cx="1925280" cy="10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28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B0D9D6F-4616-495F-8259-DB7C9D5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2" y="1243518"/>
            <a:ext cx="5328000" cy="165646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6551709" y="9290291"/>
            <a:ext cx="16564618" cy="471067"/>
          </a:xfrm>
          <a:prstGeom prst="triangle">
            <a:avLst>
              <a:gd name="adj" fmla="val 765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Map Merging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2040792" y="2675467"/>
            <a:ext cx="5160108" cy="24130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3DFFF-25FA-4784-96E1-F9771FB3F1BF}"/>
              </a:ext>
            </a:extLst>
          </p:cNvPr>
          <p:cNvSpPr txBox="1"/>
          <p:nvPr/>
        </p:nvSpPr>
        <p:spPr>
          <a:xfrm>
            <a:off x="7402709" y="2751856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 안됐으면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abort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하기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D94B653-50AE-4B5C-8208-9007A4CD0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93" t="75467" r="46728" b="6970"/>
          <a:stretch/>
        </p:blipFill>
        <p:spPr>
          <a:xfrm>
            <a:off x="10152857" y="0"/>
            <a:ext cx="1920609" cy="978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!!text3">
            <a:extLst>
              <a:ext uri="{FF2B5EF4-FFF2-40B4-BE49-F238E27FC236}">
                <a16:creationId xmlns:a16="http://schemas.microsoft.com/office/drawing/2014/main" id="{9BFF211A-B3C0-4F6C-BADC-D6EE7FF5B1EF}"/>
              </a:ext>
            </a:extLst>
          </p:cNvPr>
          <p:cNvSpPr txBox="1"/>
          <p:nvPr/>
        </p:nvSpPr>
        <p:spPr>
          <a:xfrm>
            <a:off x="2388168" y="817756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8731669-7F68-4462-8712-AAA9E8FF898C}"/>
                  </a:ext>
                </a:extLst>
              </p14:cNvPr>
              <p14:cNvContentPartPr/>
              <p14:nvPr/>
            </p14:nvContentPartPr>
            <p14:xfrm>
              <a:off x="10152858" y="132778"/>
              <a:ext cx="1817640" cy="8100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8731669-7F68-4462-8712-AAA9E8FF89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98858" y="24778"/>
                <a:ext cx="1925280" cy="10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286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!!Loop2">
            <a:extLst>
              <a:ext uri="{FF2B5EF4-FFF2-40B4-BE49-F238E27FC236}">
                <a16:creationId xmlns:a16="http://schemas.microsoft.com/office/drawing/2014/main" id="{7488F8DD-3D20-43B1-AEC4-49BCDED1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34" y="20491784"/>
            <a:ext cx="5328000" cy="22140235"/>
          </a:xfrm>
          <a:prstGeom prst="rect">
            <a:avLst/>
          </a:prstGeom>
        </p:spPr>
      </p:pic>
      <p:pic>
        <p:nvPicPr>
          <p:cNvPr id="26" name="!!Loop1">
            <a:extLst>
              <a:ext uri="{FF2B5EF4-FFF2-40B4-BE49-F238E27FC236}">
                <a16:creationId xmlns:a16="http://schemas.microsoft.com/office/drawing/2014/main" id="{0F7AB9C5-E139-4253-BE83-3B7AC481F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34" y="1188498"/>
            <a:ext cx="5328000" cy="194335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7948400" y="10669364"/>
            <a:ext cx="19432800" cy="471067"/>
          </a:xfrm>
          <a:prstGeom prst="triangle">
            <a:avLst>
              <a:gd name="adj" fmla="val 7943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2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2388168" y="902438"/>
            <a:ext cx="45587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7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16781B-257A-4654-B7AE-3AA97F08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417" y="2444795"/>
            <a:ext cx="4037196" cy="2481970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1135270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36" y="-13697194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687189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똑같이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이쪽은 아래의 사진은 왼쪽의 파트를 압축한 것이다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235200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902178"/>
            <a:ext cx="5108480" cy="12812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18A24-40E3-416B-A3A2-F69C919DBA8D}"/>
              </a:ext>
            </a:extLst>
          </p:cNvPr>
          <p:cNvSpPr txBox="1"/>
          <p:nvPr/>
        </p:nvSpPr>
        <p:spPr>
          <a:xfrm>
            <a:off x="7457346" y="2128887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323~370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8A5AB8-18E7-4417-9FD3-22C879093509}"/>
              </a:ext>
            </a:extLst>
          </p:cNvPr>
          <p:cNvSpPr txBox="1"/>
          <p:nvPr/>
        </p:nvSpPr>
        <p:spPr>
          <a:xfrm>
            <a:off x="7487174" y="5007794"/>
            <a:ext cx="4501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↑ 위 사진을 보면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크게 세가지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1. basic 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하는 파트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4">
            <a:extLst>
              <a:ext uri="{FF2B5EF4-FFF2-40B4-BE49-F238E27FC236}">
                <a16:creationId xmlns:a16="http://schemas.microsoft.com/office/drawing/2014/main" id="{19DE678E-862F-4216-BFC8-49BF134C8662}"/>
              </a:ext>
            </a:extLst>
          </p:cNvPr>
          <p:cNvSpPr/>
          <p:nvPr/>
        </p:nvSpPr>
        <p:spPr>
          <a:xfrm>
            <a:off x="7762112" y="3170206"/>
            <a:ext cx="4091221" cy="10631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2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51550"/>
            <a:ext cx="4320000" cy="85483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4834467"/>
            <a:ext cx="4544971" cy="4419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A99ABF-8199-414E-81D0-BD4B626D8CB2}"/>
              </a:ext>
            </a:extLst>
          </p:cNvPr>
          <p:cNvSpPr/>
          <p:nvPr/>
        </p:nvSpPr>
        <p:spPr>
          <a:xfrm>
            <a:off x="7660882" y="968323"/>
            <a:ext cx="4320000" cy="201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2623549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IMU Parameter</a:t>
            </a:r>
            <a:r>
              <a:rPr lang="ko-KR" altLang="en-US" sz="1200" dirty="0"/>
              <a:t>들을 불러옴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23783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2833011"/>
            <a:ext cx="11221200" cy="308079"/>
          </a:xfrm>
          <a:prstGeom prst="triangle">
            <a:avLst>
              <a:gd name="adj" fmla="val 3606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21731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6C0F2-46C6-406D-AA93-04A73B068EBF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29~44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F2E037-639C-4506-A0A5-C4E109662DC4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21BCEC-3F07-4B18-99B4-4CA0448516C7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7E55B79-6980-45C5-B33C-C365981B9F46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AD8CE78-D9BE-485E-A672-98A9CFB2B4D8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389657-F223-40E8-A6A9-B3E2DA3B3AA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8073ED6-F20C-46A4-99BF-8C2CC9B7ACF4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8D2E7D-EE3B-4662-B2B6-5742F755B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0779DB-DF65-44CA-B8B1-BFB6A717C9BF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BCAFA7-47F4-4F42-A84C-17E054A1ABAC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8F66CE2-9B30-4331-9A68-D366AA586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3817" y="1192976"/>
            <a:ext cx="1800000" cy="5273077"/>
          </a:xfrm>
          <a:prstGeom prst="rect">
            <a:avLst/>
          </a:prstGeom>
        </p:spPr>
      </p:pic>
      <p:sp>
        <p:nvSpPr>
          <p:cNvPr id="45" name="!!shade2">
            <a:extLst>
              <a:ext uri="{FF2B5EF4-FFF2-40B4-BE49-F238E27FC236}">
                <a16:creationId xmlns:a16="http://schemas.microsoft.com/office/drawing/2014/main" id="{D36819D9-365B-4389-87E4-62E4E4E87408}"/>
              </a:ext>
            </a:extLst>
          </p:cNvPr>
          <p:cNvSpPr/>
          <p:nvPr/>
        </p:nvSpPr>
        <p:spPr>
          <a:xfrm rot="16200000">
            <a:off x="9909818" y="6083961"/>
            <a:ext cx="10188000" cy="397075"/>
          </a:xfrm>
          <a:prstGeom prst="triangle">
            <a:avLst>
              <a:gd name="adj" fmla="val 5659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6E75C43-FCF9-46AB-BB8A-9B566D746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4135" y="1194867"/>
            <a:ext cx="5328000" cy="10186384"/>
          </a:xfrm>
          <a:prstGeom prst="rect">
            <a:avLst/>
          </a:prstGeom>
        </p:spPr>
      </p:pic>
      <p:sp>
        <p:nvSpPr>
          <p:cNvPr id="47" name="!!shade2">
            <a:extLst>
              <a:ext uri="{FF2B5EF4-FFF2-40B4-BE49-F238E27FC236}">
                <a16:creationId xmlns:a16="http://schemas.microsoft.com/office/drawing/2014/main" id="{F586F9A6-803B-4C9F-83DB-7CF0BEE1EC13}"/>
              </a:ext>
            </a:extLst>
          </p:cNvPr>
          <p:cNvSpPr/>
          <p:nvPr/>
        </p:nvSpPr>
        <p:spPr>
          <a:xfrm rot="16200000">
            <a:off x="10374798" y="3630515"/>
            <a:ext cx="5274000" cy="397075"/>
          </a:xfrm>
          <a:prstGeom prst="triangle">
            <a:avLst>
              <a:gd name="adj" fmla="val 614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D42C397-5A23-43F1-91D2-6F07A79BABED}"/>
              </a:ext>
            </a:extLst>
          </p:cNvPr>
          <p:cNvSpPr/>
          <p:nvPr/>
        </p:nvSpPr>
        <p:spPr>
          <a:xfrm>
            <a:off x="13232390" y="5317067"/>
            <a:ext cx="1620308" cy="58525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!!text4">
            <a:extLst>
              <a:ext uri="{FF2B5EF4-FFF2-40B4-BE49-F238E27FC236}">
                <a16:creationId xmlns:a16="http://schemas.microsoft.com/office/drawing/2014/main" id="{AE5829B7-B47E-43C9-B2A1-B4F6D008728D}"/>
              </a:ext>
            </a:extLst>
          </p:cNvPr>
          <p:cNvSpPr txBox="1"/>
          <p:nvPr/>
        </p:nvSpPr>
        <p:spPr>
          <a:xfrm>
            <a:off x="13356934" y="830470"/>
            <a:ext cx="1493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1DFC18-6352-4B81-A774-CCA4C50A5952}"/>
              </a:ext>
            </a:extLst>
          </p:cNvPr>
          <p:cNvSpPr txBox="1"/>
          <p:nvPr/>
        </p:nvSpPr>
        <p:spPr>
          <a:xfrm>
            <a:off x="15343573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5F314BD-365E-45CA-8426-7E4640DF2B25}"/>
              </a:ext>
            </a:extLst>
          </p:cNvPr>
          <p:cNvSpPr/>
          <p:nvPr/>
        </p:nvSpPr>
        <p:spPr>
          <a:xfrm>
            <a:off x="15256898" y="2142066"/>
            <a:ext cx="5153460" cy="43537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9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16781B-257A-4654-B7AE-3AA97F08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417" y="2444795"/>
            <a:ext cx="4037196" cy="2481970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1135270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36" y="-13697194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687189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똑같이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이쪽은 아래의 사진은 왼쪽의 파트를 압축한 것이다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235200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3170206"/>
            <a:ext cx="5108480" cy="3519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18A24-40E3-416B-A3A2-F69C919DBA8D}"/>
              </a:ext>
            </a:extLst>
          </p:cNvPr>
          <p:cNvSpPr txBox="1"/>
          <p:nvPr/>
        </p:nvSpPr>
        <p:spPr>
          <a:xfrm>
            <a:off x="7457346" y="2128887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323~370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8A5AB8-18E7-4417-9FD3-22C879093509}"/>
              </a:ext>
            </a:extLst>
          </p:cNvPr>
          <p:cNvSpPr txBox="1"/>
          <p:nvPr/>
        </p:nvSpPr>
        <p:spPr>
          <a:xfrm>
            <a:off x="7487174" y="5007794"/>
            <a:ext cx="450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↑ 위 사진을 보면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크게 세가지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1. basic 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하는 파트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2. DetectAndReffineSim3FromLastKF() function.</a:t>
            </a:r>
          </a:p>
        </p:txBody>
      </p:sp>
      <p:sp>
        <p:nvSpPr>
          <p:cNvPr id="30" name="!!red4">
            <a:extLst>
              <a:ext uri="{FF2B5EF4-FFF2-40B4-BE49-F238E27FC236}">
                <a16:creationId xmlns:a16="http://schemas.microsoft.com/office/drawing/2014/main" id="{19DE678E-862F-4216-BFC8-49BF134C8662}"/>
              </a:ext>
            </a:extLst>
          </p:cNvPr>
          <p:cNvSpPr/>
          <p:nvPr/>
        </p:nvSpPr>
        <p:spPr>
          <a:xfrm>
            <a:off x="7762112" y="4221666"/>
            <a:ext cx="4091221" cy="1810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4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16781B-257A-4654-B7AE-3AA97F08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417" y="2444795"/>
            <a:ext cx="4037196" cy="2481970"/>
          </a:xfrm>
          <a:prstGeom prst="rect">
            <a:avLst/>
          </a:prstGeom>
        </p:spPr>
      </p:pic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1135270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36" y="-13697194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687189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똑같이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이쪽은 아래의 사진은 왼쪽의 파트를 압축한 것이다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235200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3503252"/>
            <a:ext cx="5108480" cy="498034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18A24-40E3-416B-A3A2-F69C919DBA8D}"/>
              </a:ext>
            </a:extLst>
          </p:cNvPr>
          <p:cNvSpPr txBox="1"/>
          <p:nvPr/>
        </p:nvSpPr>
        <p:spPr>
          <a:xfrm>
            <a:off x="7457346" y="2128887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323~370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8A5AB8-18E7-4417-9FD3-22C879093509}"/>
              </a:ext>
            </a:extLst>
          </p:cNvPr>
          <p:cNvSpPr txBox="1"/>
          <p:nvPr/>
        </p:nvSpPr>
        <p:spPr>
          <a:xfrm>
            <a:off x="7487174" y="5007794"/>
            <a:ext cx="450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↑ 위 사진을 보면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크게 세가지 파트로 나뉜다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1. basic setting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하는 파트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2. DetectAndReffineSim3FromLastKF() function.</a:t>
            </a: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위 식의 결과에 따라서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실행되는 파트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red4">
            <a:extLst>
              <a:ext uri="{FF2B5EF4-FFF2-40B4-BE49-F238E27FC236}">
                <a16:creationId xmlns:a16="http://schemas.microsoft.com/office/drawing/2014/main" id="{19DE678E-862F-4216-BFC8-49BF134C8662}"/>
              </a:ext>
            </a:extLst>
          </p:cNvPr>
          <p:cNvSpPr/>
          <p:nvPr/>
        </p:nvSpPr>
        <p:spPr>
          <a:xfrm>
            <a:off x="7762112" y="4397022"/>
            <a:ext cx="4091221" cy="34431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92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-6392498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21224962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8618137"/>
            <a:ext cx="26905073" cy="471067"/>
          </a:xfrm>
          <a:prstGeom prst="triangle">
            <a:avLst>
              <a:gd name="adj" fmla="val 699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1687189"/>
            <a:ext cx="467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그래서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Loop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혹은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가 확인되면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mpKeyFrameDB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CurrentKF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추가해준다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235200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227759"/>
            <a:ext cx="5108480" cy="86068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393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-7293626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22126090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-2889698"/>
            <a:ext cx="26905073" cy="471067"/>
          </a:xfrm>
          <a:prstGeom prst="triangle">
            <a:avLst>
              <a:gd name="adj" fmla="val 2669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592730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Extract candidates from the Bag Of Words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235200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227759"/>
            <a:ext cx="5108480" cy="364339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274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detect2">
            <a:extLst>
              <a:ext uri="{FF2B5EF4-FFF2-40B4-BE49-F238E27FC236}">
                <a16:creationId xmlns:a16="http://schemas.microsoft.com/office/drawing/2014/main" id="{84DBA019-5290-4CA6-8959-1ABE617E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6" y="-10669004"/>
            <a:ext cx="5328000" cy="17042769"/>
          </a:xfrm>
          <a:prstGeom prst="rect">
            <a:avLst/>
          </a:prstGeom>
        </p:spPr>
      </p:pic>
      <p:pic>
        <p:nvPicPr>
          <p:cNvPr id="5" name="!!detect1">
            <a:extLst>
              <a:ext uri="{FF2B5EF4-FFF2-40B4-BE49-F238E27FC236}">
                <a16:creationId xmlns:a16="http://schemas.microsoft.com/office/drawing/2014/main" id="{624EAD2F-626B-4D92-9118-E4776DA2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36" y="-25501468"/>
            <a:ext cx="5328000" cy="14967923"/>
          </a:xfrm>
          <a:prstGeom prst="rect">
            <a:avLst/>
          </a:prstGeom>
        </p:spPr>
      </p:pic>
      <p:pic>
        <p:nvPicPr>
          <p:cNvPr id="3" name="!!Loop1">
            <a:extLst>
              <a:ext uri="{FF2B5EF4-FFF2-40B4-BE49-F238E27FC236}">
                <a16:creationId xmlns:a16="http://schemas.microsoft.com/office/drawing/2014/main" id="{AFDD1B61-0FEF-4EEC-A5B0-215D1602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" y="2292440"/>
            <a:ext cx="1800000" cy="3002641"/>
          </a:xfrm>
          <a:prstGeom prst="rect">
            <a:avLst/>
          </a:prstGeom>
        </p:spPr>
      </p:pic>
      <p:sp>
        <p:nvSpPr>
          <p:cNvPr id="21" name="!!shade4">
            <a:extLst>
              <a:ext uri="{FF2B5EF4-FFF2-40B4-BE49-F238E27FC236}">
                <a16:creationId xmlns:a16="http://schemas.microsoft.com/office/drawing/2014/main" id="{10369162-BB6C-4DA1-9DE7-A0DF95E9A308}"/>
              </a:ext>
            </a:extLst>
          </p:cNvPr>
          <p:cNvSpPr/>
          <p:nvPr/>
        </p:nvSpPr>
        <p:spPr>
          <a:xfrm rot="16200000">
            <a:off x="-11713842" y="-7314305"/>
            <a:ext cx="26905073" cy="471067"/>
          </a:xfrm>
          <a:prstGeom prst="triangle">
            <a:avLst>
              <a:gd name="adj" fmla="val 1045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8518" y="-1129768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1676795" y="3558225"/>
            <a:ext cx="3002640" cy="471067"/>
          </a:xfrm>
          <a:prstGeom prst="triangle">
            <a:avLst>
              <a:gd name="adj" fmla="val 308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2549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918518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516281" y="2114122"/>
            <a:ext cx="6917965" cy="430184"/>
          </a:xfrm>
          <a:prstGeom prst="triangle">
            <a:avLst>
              <a:gd name="adj" fmla="val 430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435376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67141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-1819486" y="4284213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380263" y="902438"/>
            <a:ext cx="11595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461F81-2064-4B84-87B2-9955EA26EE19}"/>
              </a:ext>
            </a:extLst>
          </p:cNvPr>
          <p:cNvSpPr txBox="1"/>
          <p:nvPr/>
        </p:nvSpPr>
        <p:spPr>
          <a:xfrm>
            <a:off x="7402709" y="2592730"/>
            <a:ext cx="467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Extract candidates from the Bag Of Words</a:t>
            </a:r>
          </a:p>
        </p:txBody>
      </p:sp>
      <p:sp>
        <p:nvSpPr>
          <p:cNvPr id="18" name="!!red3">
            <a:extLst>
              <a:ext uri="{FF2B5EF4-FFF2-40B4-BE49-F238E27FC236}">
                <a16:creationId xmlns:a16="http://schemas.microsoft.com/office/drawing/2014/main" id="{96A91126-3614-40E4-82EC-B21F5BBA16AE}"/>
              </a:ext>
            </a:extLst>
          </p:cNvPr>
          <p:cNvSpPr/>
          <p:nvPr/>
        </p:nvSpPr>
        <p:spPr>
          <a:xfrm>
            <a:off x="555220" y="3428333"/>
            <a:ext cx="1281903" cy="14983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!!text4">
            <a:extLst>
              <a:ext uri="{FF2B5EF4-FFF2-40B4-BE49-F238E27FC236}">
                <a16:creationId xmlns:a16="http://schemas.microsoft.com/office/drawing/2014/main" id="{CB2E2014-001F-4C9C-9AC4-47446F43CAAA}"/>
              </a:ext>
            </a:extLst>
          </p:cNvPr>
          <p:cNvSpPr txBox="1"/>
          <p:nvPr/>
        </p:nvSpPr>
        <p:spPr>
          <a:xfrm>
            <a:off x="2235200" y="809835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NewDetectCommonRegions(): line 284~463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!!red4">
            <a:extLst>
              <a:ext uri="{FF2B5EF4-FFF2-40B4-BE49-F238E27FC236}">
                <a16:creationId xmlns:a16="http://schemas.microsoft.com/office/drawing/2014/main" id="{70514888-4D8C-4FB3-9542-68DC96C4FD22}"/>
              </a:ext>
            </a:extLst>
          </p:cNvPr>
          <p:cNvSpPr/>
          <p:nvPr/>
        </p:nvSpPr>
        <p:spPr>
          <a:xfrm>
            <a:off x="2028695" y="1698977"/>
            <a:ext cx="5108480" cy="36688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3F6D79-BEAF-4129-964B-4C9027C553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4" t="62388" r="21023" b="6970"/>
          <a:stretch/>
        </p:blipFill>
        <p:spPr>
          <a:xfrm>
            <a:off x="10799218" y="127165"/>
            <a:ext cx="1278287" cy="1158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8529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51550"/>
            <a:ext cx="4320000" cy="85483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4834467"/>
            <a:ext cx="4544971" cy="4419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A99ABF-8199-414E-81D0-BD4B626D8CB2}"/>
              </a:ext>
            </a:extLst>
          </p:cNvPr>
          <p:cNvSpPr/>
          <p:nvPr/>
        </p:nvSpPr>
        <p:spPr>
          <a:xfrm>
            <a:off x="7660882" y="968323"/>
            <a:ext cx="4320000" cy="201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2623549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IMU Parameter</a:t>
            </a:r>
            <a:r>
              <a:rPr lang="ko-KR" altLang="en-US" sz="1200" dirty="0"/>
              <a:t>들을 불러옴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274848" y="4083783"/>
            <a:ext cx="6345801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2833011"/>
            <a:ext cx="11221200" cy="308079"/>
          </a:xfrm>
          <a:prstGeom prst="triangle">
            <a:avLst>
              <a:gd name="adj" fmla="val 3606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21731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6C0F2-46C6-406D-AA93-04A73B068EBF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29~44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F2E037-639C-4506-A0A5-C4E109662DC4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21BCEC-3F07-4B18-99B4-4CA0448516C7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7E55B79-6980-45C5-B33C-C365981B9F46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AD8CE78-D9BE-485E-A672-98A9CFB2B4D8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389657-F223-40E8-A6A9-B3E2DA3B3AA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8073ED6-F20C-46A4-99BF-8C2CC9B7ACF4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8D2E7D-EE3B-4662-B2B6-5742F755B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0779DB-DF65-44CA-B8B1-BFB6A717C9BF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BCAFA7-47F4-4F42-A84C-17E054A1ABAC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93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65" y="-6304570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2234587"/>
            <a:ext cx="44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REGISTER_TIMES</a:t>
            </a:r>
            <a:r>
              <a:rPr lang="ko-KR" altLang="en-US" sz="1200" dirty="0"/>
              <a:t>가 정의되어 있으면</a:t>
            </a:r>
            <a:r>
              <a:rPr lang="en-US" altLang="ko-KR" sz="1200" dirty="0"/>
              <a:t>, computation time</a:t>
            </a:r>
            <a:r>
              <a:rPr lang="ko-KR" altLang="en-US" sz="1200" dirty="0"/>
              <a:t>을 계산하는 것이 가능하게끔 </a:t>
            </a:r>
            <a:r>
              <a:rPr lang="ko-KR" altLang="en-US" sz="1200" dirty="0" err="1"/>
              <a:t>만들어줌</a:t>
            </a:r>
            <a:r>
              <a:rPr lang="en-US" altLang="ko-KR" sz="1200" dirty="0"/>
              <a:t>. </a:t>
            </a:r>
            <a:r>
              <a:rPr lang="ko-KR" altLang="en-US" sz="1200" dirty="0"/>
              <a:t>자세한 것은 </a:t>
            </a:r>
            <a:r>
              <a:rPr lang="en-US" altLang="ko-KR" sz="1200" dirty="0"/>
              <a:t>README.MD</a:t>
            </a:r>
            <a:r>
              <a:rPr lang="ko-KR" altLang="en-US" sz="1200" dirty="0"/>
              <a:t>의 </a:t>
            </a:r>
            <a:r>
              <a:rPr lang="en-US" altLang="ko-KR" sz="1200" dirty="0"/>
              <a:t>7. Time analysis </a:t>
            </a:r>
            <a:r>
              <a:rPr lang="ko-KR" altLang="en-US" sz="1200" dirty="0"/>
              <a:t>참고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-848010"/>
            <a:ext cx="11221200" cy="308079"/>
          </a:xfrm>
          <a:prstGeom prst="triangle">
            <a:avLst>
              <a:gd name="adj" fmla="val 282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2279243"/>
            <a:ext cx="5175250" cy="2189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6C0F2-46C6-406D-AA93-04A73B068EBF}"/>
              </a:ext>
            </a:extLst>
          </p:cNvPr>
          <p:cNvSpPr txBox="1"/>
          <p:nvPr/>
        </p:nvSpPr>
        <p:spPr>
          <a:xfrm>
            <a:off x="8332557" y="317193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README.md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9C93C2-57F2-4BF2-96F5-2CD9EDFAF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179" y="3606277"/>
            <a:ext cx="4320000" cy="726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4A8097-881D-4260-9676-A60017E31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31" name="!!redbox">
            <a:extLst>
              <a:ext uri="{FF2B5EF4-FFF2-40B4-BE49-F238E27FC236}">
                <a16:creationId xmlns:a16="http://schemas.microsoft.com/office/drawing/2014/main" id="{82292428-2FCB-4F86-A70A-98C0E022DFC9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A6D56282-7012-4C3E-A648-6468F9E1729A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38567E-8BA4-4DDA-BCEB-39269ACC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567635"/>
            <a:ext cx="5328000" cy="58784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0: Main() – ROS Callback </a:t>
            </a:r>
            <a:r>
              <a:rPr lang="en-US" altLang="ko-KR" dirty="0" err="1"/>
              <a:t>Initalization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F8BAB-1678-4A72-8D00-71ADADA30D90}"/>
              </a:ext>
            </a:extLst>
          </p:cNvPr>
          <p:cNvSpPr txBox="1"/>
          <p:nvPr/>
        </p:nvSpPr>
        <p:spPr>
          <a:xfrm>
            <a:off x="5685084" y="4454442"/>
            <a:ext cx="566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← </a:t>
            </a:r>
            <a:r>
              <a:rPr lang="en-US" altLang="ko-KR" dirty="0" err="1"/>
              <a:t>ros</a:t>
            </a:r>
            <a:r>
              <a:rPr lang="en-US" altLang="ko-KR" dirty="0"/>
              <a:t>::spin()</a:t>
            </a:r>
            <a:r>
              <a:rPr lang="ko-KR" altLang="en-US" dirty="0"/>
              <a:t>으로 </a:t>
            </a:r>
            <a:r>
              <a:rPr lang="en-US" altLang="ko-KR" dirty="0" err="1"/>
              <a:t>imu</a:t>
            </a:r>
            <a:r>
              <a:rPr lang="ko-KR" altLang="en-US" dirty="0"/>
              <a:t>랑 </a:t>
            </a:r>
            <a:r>
              <a:rPr lang="en-US" altLang="ko-KR" dirty="0"/>
              <a:t>camera data callback</a:t>
            </a:r>
            <a:r>
              <a:rPr lang="ko-KR" altLang="en-US" dirty="0"/>
              <a:t>함</a:t>
            </a:r>
          </a:p>
        </p:txBody>
      </p:sp>
      <p:sp>
        <p:nvSpPr>
          <p:cNvPr id="16" name="!!main">
            <a:extLst>
              <a:ext uri="{FF2B5EF4-FFF2-40B4-BE49-F238E27FC236}">
                <a16:creationId xmlns:a16="http://schemas.microsoft.com/office/drawing/2014/main" id="{87821170-259C-433B-9711-11391F52CA7F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box">
            <a:extLst>
              <a:ext uri="{FF2B5EF4-FFF2-40B4-BE49-F238E27FC236}">
                <a16:creationId xmlns:a16="http://schemas.microsoft.com/office/drawing/2014/main" id="{E1DCA22A-6BA1-4971-8376-17193351664A}"/>
              </a:ext>
            </a:extLst>
          </p:cNvPr>
          <p:cNvSpPr/>
          <p:nvPr/>
        </p:nvSpPr>
        <p:spPr>
          <a:xfrm>
            <a:off x="166789" y="4340579"/>
            <a:ext cx="5076900" cy="16869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25552EB-8F1D-46AF-BA12-5B42584F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361" y="-6304570"/>
            <a:ext cx="5328000" cy="112210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BB06B1-9576-4FF8-B1B7-1680DA0B3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0200" y="292935"/>
            <a:ext cx="1800000" cy="71048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4B18BB-B8C9-451B-9450-BCEF74024AD3}"/>
              </a:ext>
            </a:extLst>
          </p:cNvPr>
          <p:cNvSpPr txBox="1"/>
          <p:nvPr/>
        </p:nvSpPr>
        <p:spPr>
          <a:xfrm>
            <a:off x="20485767" y="2234587"/>
            <a:ext cx="44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REGISTER_TIMES</a:t>
            </a:r>
            <a:r>
              <a:rPr lang="ko-KR" altLang="en-US" sz="1200" dirty="0"/>
              <a:t>가 정의되어 있으면</a:t>
            </a:r>
            <a:r>
              <a:rPr lang="en-US" altLang="ko-KR" sz="1200" dirty="0"/>
              <a:t>, computation time</a:t>
            </a:r>
            <a:r>
              <a:rPr lang="ko-KR" altLang="en-US" sz="1200" dirty="0"/>
              <a:t>을 계산하는 것이 가능하게끔 </a:t>
            </a:r>
            <a:r>
              <a:rPr lang="ko-KR" altLang="en-US" sz="1200" dirty="0" err="1"/>
              <a:t>만들어줌</a:t>
            </a:r>
            <a:r>
              <a:rPr lang="en-US" altLang="ko-KR" sz="1200" dirty="0"/>
              <a:t>. </a:t>
            </a:r>
            <a:r>
              <a:rPr lang="ko-KR" altLang="en-US" sz="1200" dirty="0"/>
              <a:t>자세한 것은 </a:t>
            </a:r>
            <a:r>
              <a:rPr lang="en-US" altLang="ko-KR" sz="1200" dirty="0"/>
              <a:t>README.MD</a:t>
            </a:r>
            <a:r>
              <a:rPr lang="ko-KR" altLang="en-US" sz="1200" dirty="0"/>
              <a:t>의 </a:t>
            </a:r>
            <a:r>
              <a:rPr lang="en-US" altLang="ko-KR" sz="1200" dirty="0"/>
              <a:t>7. Time analysis </a:t>
            </a:r>
            <a:r>
              <a:rPr lang="ko-KR" altLang="en-US" sz="1200" dirty="0"/>
              <a:t>참고</a:t>
            </a:r>
            <a:endParaRPr lang="en-US" altLang="ko-KR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B82B07-02A1-4D22-8BAA-F4B3B67C95D3}"/>
              </a:ext>
            </a:extLst>
          </p:cNvPr>
          <p:cNvSpPr/>
          <p:nvPr/>
        </p:nvSpPr>
        <p:spPr>
          <a:xfrm>
            <a:off x="13058657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!!shade2">
            <a:extLst>
              <a:ext uri="{FF2B5EF4-FFF2-40B4-BE49-F238E27FC236}">
                <a16:creationId xmlns:a16="http://schemas.microsoft.com/office/drawing/2014/main" id="{EA209C19-C212-4886-A006-816C1AF03177}"/>
              </a:ext>
            </a:extLst>
          </p:cNvPr>
          <p:cNvSpPr/>
          <p:nvPr/>
        </p:nvSpPr>
        <p:spPr>
          <a:xfrm rot="16200000">
            <a:off x="9275449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!!shade2">
            <a:extLst>
              <a:ext uri="{FF2B5EF4-FFF2-40B4-BE49-F238E27FC236}">
                <a16:creationId xmlns:a16="http://schemas.microsoft.com/office/drawing/2014/main" id="{10C5EE36-EAF4-4EFB-9958-10156C6FDD9B}"/>
              </a:ext>
            </a:extLst>
          </p:cNvPr>
          <p:cNvSpPr/>
          <p:nvPr/>
        </p:nvSpPr>
        <p:spPr>
          <a:xfrm rot="16200000">
            <a:off x="9295567" y="-848010"/>
            <a:ext cx="11221200" cy="308079"/>
          </a:xfrm>
          <a:prstGeom prst="triangle">
            <a:avLst>
              <a:gd name="adj" fmla="val 282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796521-265E-49A1-AD1C-A4965FB73423}"/>
              </a:ext>
            </a:extLst>
          </p:cNvPr>
          <p:cNvSpPr/>
          <p:nvPr/>
        </p:nvSpPr>
        <p:spPr>
          <a:xfrm>
            <a:off x="15108646" y="2279243"/>
            <a:ext cx="5175250" cy="2189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E7B3A-30FB-40F8-98A1-6AE5809AA8DE}"/>
              </a:ext>
            </a:extLst>
          </p:cNvPr>
          <p:cNvSpPr txBox="1"/>
          <p:nvPr/>
        </p:nvSpPr>
        <p:spPr>
          <a:xfrm>
            <a:off x="21263153" y="317193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README.md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1C8295-FF0B-48B7-8E40-85BE0025E0C9}"/>
              </a:ext>
            </a:extLst>
          </p:cNvPr>
          <p:cNvSpPr txBox="1"/>
          <p:nvPr/>
        </p:nvSpPr>
        <p:spPr>
          <a:xfrm>
            <a:off x="1322051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53E5B4-C306-4176-B013-82CB4F96706C}"/>
              </a:ext>
            </a:extLst>
          </p:cNvPr>
          <p:cNvSpPr txBox="1"/>
          <p:nvPr/>
        </p:nvSpPr>
        <p:spPr>
          <a:xfrm>
            <a:off x="16199739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6A0636-BAAA-4888-8816-BF98DB9BC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9775" y="3606277"/>
            <a:ext cx="4320000" cy="726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7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3D0D70B-397E-4053-B24E-88352E10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787156"/>
            <a:ext cx="5328000" cy="5878413"/>
          </a:xfrm>
          <a:prstGeom prst="rect">
            <a:avLst/>
          </a:prstGeom>
        </p:spPr>
      </p:pic>
      <p:sp>
        <p:nvSpPr>
          <p:cNvPr id="16" name="!!redbox">
            <a:extLst>
              <a:ext uri="{FF2B5EF4-FFF2-40B4-BE49-F238E27FC236}">
                <a16:creationId xmlns:a16="http://schemas.microsoft.com/office/drawing/2014/main" id="{160BF59C-E884-4AB3-AC5A-D387FFDE41DB}"/>
              </a:ext>
            </a:extLst>
          </p:cNvPr>
          <p:cNvSpPr/>
          <p:nvPr/>
        </p:nvSpPr>
        <p:spPr>
          <a:xfrm>
            <a:off x="125589" y="3026832"/>
            <a:ext cx="5225344" cy="9976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0: Main() – ROS Callback </a:t>
            </a:r>
            <a:r>
              <a:rPr lang="en-US" altLang="ko-KR" dirty="0" err="1"/>
              <a:t>Initalization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F8BAB-1678-4A72-8D00-71ADADA30D90}"/>
              </a:ext>
            </a:extLst>
          </p:cNvPr>
          <p:cNvSpPr txBox="1"/>
          <p:nvPr/>
        </p:nvSpPr>
        <p:spPr>
          <a:xfrm>
            <a:off x="5685084" y="1427117"/>
            <a:ext cx="566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::spin()</a:t>
            </a:r>
            <a:r>
              <a:rPr lang="ko-KR" altLang="en-US" sz="1200" dirty="0"/>
              <a:t>으로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랑 </a:t>
            </a:r>
            <a:r>
              <a:rPr lang="en-US" altLang="ko-KR" sz="1200" dirty="0"/>
              <a:t>camera data callback</a:t>
            </a:r>
            <a:r>
              <a:rPr lang="ko-KR" altLang="en-US" sz="1200" dirty="0"/>
              <a:t>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1C858-5B50-4E53-86E9-330B03C7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084" y="2054106"/>
            <a:ext cx="6120000" cy="161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61C71F-4B25-4776-B921-CF230C85A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084" y="4016146"/>
            <a:ext cx="6120000" cy="17858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98938C-F8AE-4D72-A7CF-75492E91641F}"/>
              </a:ext>
            </a:extLst>
          </p:cNvPr>
          <p:cNvSpPr txBox="1"/>
          <p:nvPr/>
        </p:nvSpPr>
        <p:spPr>
          <a:xfrm>
            <a:off x="5685084" y="5986563"/>
            <a:ext cx="566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Image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maximum </a:t>
            </a:r>
            <a:r>
              <a:rPr lang="ko-KR" altLang="en-US" sz="1200" b="1" dirty="0"/>
              <a:t>하나씩만 </a:t>
            </a:r>
            <a:r>
              <a:rPr lang="en-US" altLang="ko-KR" sz="1200" b="1" dirty="0"/>
              <a:t>img0Buf</a:t>
            </a:r>
            <a:r>
              <a:rPr lang="ko-KR" altLang="en-US" sz="1200" b="1" dirty="0"/>
              <a:t>에 넣음</a:t>
            </a:r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972A025A-E84F-44DD-AFB5-39DFBD1B2A9F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CE372A-25C1-4D75-B1CB-F7A5849126C5}"/>
              </a:ext>
            </a:extLst>
          </p:cNvPr>
          <p:cNvSpPr/>
          <p:nvPr/>
        </p:nvSpPr>
        <p:spPr>
          <a:xfrm>
            <a:off x="5923722" y="4704522"/>
            <a:ext cx="1678608" cy="38673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C6D3633-4B0E-4833-88D8-EE075AE4E865}"/>
                  </a:ext>
                </a:extLst>
              </p14:cNvPr>
              <p14:cNvContentPartPr/>
              <p14:nvPr/>
            </p14:nvContentPartPr>
            <p14:xfrm>
              <a:off x="7787416" y="4929332"/>
              <a:ext cx="1196640" cy="9738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C6D3633-4B0E-4833-88D8-EE075AE4E8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9776" y="4911692"/>
                <a:ext cx="1232280" cy="10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3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DDA68F1-B9F8-470F-B091-AFB22D81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1038948"/>
            <a:ext cx="5328000" cy="5878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851EC7-BD7D-45E2-9D97-F9E959C6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68" y="1354924"/>
            <a:ext cx="5328000" cy="81200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0: Main() – Start Tracking Thread</a:t>
            </a:r>
            <a:endParaRPr lang="ko-KR" altLang="en-US" b="1" dirty="0"/>
          </a:p>
        </p:txBody>
      </p:sp>
      <p:sp>
        <p:nvSpPr>
          <p:cNvPr id="18" name="!!shade1">
            <a:extLst>
              <a:ext uri="{FF2B5EF4-FFF2-40B4-BE49-F238E27FC236}">
                <a16:creationId xmlns:a16="http://schemas.microsoft.com/office/drawing/2014/main" id="{0E03E695-558E-479A-82CF-58BF38234B6F}"/>
              </a:ext>
            </a:extLst>
          </p:cNvPr>
          <p:cNvSpPr/>
          <p:nvPr/>
        </p:nvSpPr>
        <p:spPr>
          <a:xfrm rot="16200000">
            <a:off x="1660266" y="4994790"/>
            <a:ext cx="8120078" cy="840344"/>
          </a:xfrm>
          <a:prstGeom prst="triangle">
            <a:avLst>
              <a:gd name="adj" fmla="val 6854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!!redbox">
            <a:extLst>
              <a:ext uri="{FF2B5EF4-FFF2-40B4-BE49-F238E27FC236}">
                <a16:creationId xmlns:a16="http://schemas.microsoft.com/office/drawing/2014/main" id="{A8CA3CE6-62F7-4A63-8CA3-2EE35256B1DC}"/>
              </a:ext>
            </a:extLst>
          </p:cNvPr>
          <p:cNvSpPr/>
          <p:nvPr/>
        </p:nvSpPr>
        <p:spPr>
          <a:xfrm>
            <a:off x="125589" y="3754685"/>
            <a:ext cx="5211233" cy="3556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!!main">
            <a:extLst>
              <a:ext uri="{FF2B5EF4-FFF2-40B4-BE49-F238E27FC236}">
                <a16:creationId xmlns:a16="http://schemas.microsoft.com/office/drawing/2014/main" id="{BAD36EB4-7BCF-44A0-9F4B-32ADD2972E3D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DB4892E3-6655-4C18-881B-08C439068450}"/>
              </a:ext>
            </a:extLst>
          </p:cNvPr>
          <p:cNvSpPr txBox="1"/>
          <p:nvPr/>
        </p:nvSpPr>
        <p:spPr>
          <a:xfrm>
            <a:off x="6516525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9BCE346-6F3D-4553-811C-77BD7435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1038948"/>
            <a:ext cx="5328000" cy="5878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851EC7-BD7D-45E2-9D97-F9E959C6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68" y="-1682833"/>
            <a:ext cx="5328000" cy="81200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shade1">
            <a:extLst>
              <a:ext uri="{FF2B5EF4-FFF2-40B4-BE49-F238E27FC236}">
                <a16:creationId xmlns:a16="http://schemas.microsoft.com/office/drawing/2014/main" id="{3A4572DF-E7D5-4581-A07F-B7BFFFEDBCE6}"/>
              </a:ext>
            </a:extLst>
          </p:cNvPr>
          <p:cNvSpPr/>
          <p:nvPr/>
        </p:nvSpPr>
        <p:spPr>
          <a:xfrm rot="16200000">
            <a:off x="1660267" y="1957033"/>
            <a:ext cx="8120076" cy="840344"/>
          </a:xfrm>
          <a:prstGeom prst="triangle">
            <a:avLst>
              <a:gd name="adj" fmla="val 2990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CEDCC-9990-434D-B866-46A1FEAFDA8D}"/>
              </a:ext>
            </a:extLst>
          </p:cNvPr>
          <p:cNvSpPr/>
          <p:nvPr/>
        </p:nvSpPr>
        <p:spPr>
          <a:xfrm>
            <a:off x="125589" y="3754685"/>
            <a:ext cx="5211233" cy="3556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0: Main() – Start Tracking Thread</a:t>
            </a:r>
            <a:endParaRPr lang="ko-KR" altLang="en-US" b="1" dirty="0"/>
          </a:p>
        </p:txBody>
      </p:sp>
      <p:sp>
        <p:nvSpPr>
          <p:cNvPr id="13" name="!!main">
            <a:extLst>
              <a:ext uri="{FF2B5EF4-FFF2-40B4-BE49-F238E27FC236}">
                <a16:creationId xmlns:a16="http://schemas.microsoft.com/office/drawing/2014/main" id="{928FEA2D-08DA-4C8C-BF1D-388A15B38B0A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!!main">
            <a:extLst>
              <a:ext uri="{FF2B5EF4-FFF2-40B4-BE49-F238E27FC236}">
                <a16:creationId xmlns:a16="http://schemas.microsoft.com/office/drawing/2014/main" id="{085ECA4B-DE69-44EE-8B5D-932871448690}"/>
              </a:ext>
            </a:extLst>
          </p:cNvPr>
          <p:cNvSpPr txBox="1"/>
          <p:nvPr/>
        </p:nvSpPr>
        <p:spPr>
          <a:xfrm>
            <a:off x="6516525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78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B48FB10-B6D0-4ABC-8FE8-8FF42B75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5D5FE7-A94E-4D4D-BE9A-28BFD2E26B6C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6533CD-1960-4EF5-AE0C-E01CC011B3C0}"/>
              </a:ext>
            </a:extLst>
          </p:cNvPr>
          <p:cNvSpPr txBox="1"/>
          <p:nvPr/>
        </p:nvSpPr>
        <p:spPr>
          <a:xfrm>
            <a:off x="7603067" y="1664529"/>
            <a:ext cx="4199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항상 돌아가는 </a:t>
            </a:r>
            <a:r>
              <a:rPr lang="en-US" altLang="ko-KR" sz="1200" dirty="0"/>
              <a:t>thread</a:t>
            </a:r>
            <a:r>
              <a:rPr lang="ko-KR" altLang="en-US" sz="1200" dirty="0"/>
              <a:t>라는 것을 알 수 있음</a:t>
            </a:r>
          </a:p>
        </p:txBody>
      </p:sp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314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&amp; IMU synchronization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09097" y="1664529"/>
            <a:ext cx="5106103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0A9CA844-1047-4EF9-9F61-C17AF4791BF4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main">
            <a:extLst>
              <a:ext uri="{FF2B5EF4-FFF2-40B4-BE49-F238E27FC236}">
                <a16:creationId xmlns:a16="http://schemas.microsoft.com/office/drawing/2014/main" id="{0A24CE2F-BE1B-4647-A3E2-6A774A7506C1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8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8868CE7C-E6ED-4960-87A2-545915F1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6533CD-1960-4EF5-AE0C-E01CC011B3C0}"/>
              </a:ext>
            </a:extLst>
          </p:cNvPr>
          <p:cNvSpPr txBox="1"/>
          <p:nvPr/>
        </p:nvSpPr>
        <p:spPr>
          <a:xfrm>
            <a:off x="7603067" y="1664529"/>
            <a:ext cx="4199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Condition 1: </a:t>
            </a:r>
            <a:r>
              <a:rPr lang="ko-KR" altLang="en-US" sz="1200" dirty="0"/>
              <a:t>두 </a:t>
            </a:r>
            <a:r>
              <a:rPr lang="en-US" altLang="ko-KR" sz="1200" dirty="0"/>
              <a:t>Buffer</a:t>
            </a:r>
            <a:r>
              <a:rPr lang="ko-KR" altLang="en-US" sz="1200" dirty="0"/>
              <a:t>가 비어 있으면 안됨</a:t>
            </a:r>
          </a:p>
        </p:txBody>
      </p:sp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300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&amp; IMU synchronization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09097" y="2331139"/>
            <a:ext cx="5106103" cy="2088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21FD0C-222F-45C1-B5B3-6BBA0385E17C}"/>
              </a:ext>
            </a:extLst>
          </p:cNvPr>
          <p:cNvCxnSpPr>
            <a:cxnSpLocks/>
          </p:cNvCxnSpPr>
          <p:nvPr/>
        </p:nvCxnSpPr>
        <p:spPr>
          <a:xfrm>
            <a:off x="8674101" y="2377706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F89B5D-6EEF-4E84-9561-DA38BCE408FB}"/>
              </a:ext>
            </a:extLst>
          </p:cNvPr>
          <p:cNvCxnSpPr>
            <a:cxnSpLocks/>
          </p:cNvCxnSpPr>
          <p:nvPr/>
        </p:nvCxnSpPr>
        <p:spPr>
          <a:xfrm>
            <a:off x="8674101" y="2712139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9F4F49-FA56-49BD-8F3F-4F5FC6310520}"/>
              </a:ext>
            </a:extLst>
          </p:cNvPr>
          <p:cNvCxnSpPr/>
          <p:nvPr/>
        </p:nvCxnSpPr>
        <p:spPr>
          <a:xfrm>
            <a:off x="9223022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3828F5-FF15-4C9B-96FB-A9419F71E02A}"/>
              </a:ext>
            </a:extLst>
          </p:cNvPr>
          <p:cNvSpPr txBox="1"/>
          <p:nvPr/>
        </p:nvSpPr>
        <p:spPr>
          <a:xfrm>
            <a:off x="7726064" y="2183157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imuBuf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CA7AB-1A99-48EA-B0CB-9FD41A1C6873}"/>
              </a:ext>
            </a:extLst>
          </p:cNvPr>
          <p:cNvSpPr txBox="1"/>
          <p:nvPr/>
        </p:nvSpPr>
        <p:spPr>
          <a:xfrm>
            <a:off x="7726064" y="2531594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img0Buf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98B27F-8F90-4FD7-B6BD-5A3A963C476F}"/>
              </a:ext>
            </a:extLst>
          </p:cNvPr>
          <p:cNvCxnSpPr/>
          <p:nvPr/>
        </p:nvCxnSpPr>
        <p:spPr>
          <a:xfrm>
            <a:off x="9505245" y="262323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127AE9C-A3E7-4325-8B3E-EA19E4B61E5E}"/>
              </a:ext>
            </a:extLst>
          </p:cNvPr>
          <p:cNvCxnSpPr/>
          <p:nvPr/>
        </p:nvCxnSpPr>
        <p:spPr>
          <a:xfrm>
            <a:off x="9759245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AEB7916-9DD6-4BC5-8DFC-338C6AEAF2C5}"/>
              </a:ext>
            </a:extLst>
          </p:cNvPr>
          <p:cNvCxnSpPr/>
          <p:nvPr/>
        </p:nvCxnSpPr>
        <p:spPr>
          <a:xfrm>
            <a:off x="10763956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F63DF0C-C370-4BA4-A065-EF6F9A60EF97}"/>
                  </a:ext>
                </a:extLst>
              </p14:cNvPr>
              <p14:cNvContentPartPr/>
              <p14:nvPr/>
            </p14:nvContentPartPr>
            <p14:xfrm>
              <a:off x="9342158" y="2928249"/>
              <a:ext cx="1055520" cy="6814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F63DF0C-C370-4BA4-A065-EF6F9A60EF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4164" y="2910239"/>
                <a:ext cx="1091148" cy="71713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8B8E2A-3548-4BA8-9ECF-07CBC005238C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43B54972-704C-4187-8AD5-E5B19A977CCB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ain">
            <a:extLst>
              <a:ext uri="{FF2B5EF4-FFF2-40B4-BE49-F238E27FC236}">
                <a16:creationId xmlns:a16="http://schemas.microsoft.com/office/drawing/2014/main" id="{F45C650D-8C5D-4453-9217-DE0C0881852C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7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FCB246-730D-4600-82FF-B9BE3AE7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55" y="1256196"/>
            <a:ext cx="4624212" cy="51019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D7963-789C-4B07-955D-DDEEF6C4CA88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3AC7D-75B0-4EFB-BB5D-908CA095BE40}"/>
              </a:ext>
            </a:extLst>
          </p:cNvPr>
          <p:cNvSpPr txBox="1"/>
          <p:nvPr/>
        </p:nvSpPr>
        <p:spPr>
          <a:xfrm>
            <a:off x="6863644" y="3363856"/>
            <a:ext cx="237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← 전체 코드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AAE8C92-23CC-408D-82F8-2B3BB7DA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558800"/>
          </a:xfrm>
        </p:spPr>
        <p:txBody>
          <a:bodyPr/>
          <a:lstStyle/>
          <a:p>
            <a:r>
              <a:rPr lang="en-US" altLang="ko-KR" dirty="0"/>
              <a:t>Part 0: Main()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68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4D7E0B03-49D5-494B-8670-420C0A42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6533CD-1960-4EF5-AE0C-E01CC011B3C0}"/>
              </a:ext>
            </a:extLst>
          </p:cNvPr>
          <p:cNvSpPr txBox="1"/>
          <p:nvPr/>
        </p:nvSpPr>
        <p:spPr>
          <a:xfrm>
            <a:off x="7603067" y="1664529"/>
            <a:ext cx="458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Condition 2: </a:t>
            </a:r>
            <a:r>
              <a:rPr lang="en-US" altLang="ko-KR" sz="1200" dirty="0" err="1"/>
              <a:t>img</a:t>
            </a:r>
            <a:r>
              <a:rPr lang="ko-KR" altLang="en-US" sz="1200" dirty="0"/>
              <a:t>가 마지막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 이후에 </a:t>
            </a:r>
            <a:r>
              <a:rPr lang="ko-KR" altLang="en-US" sz="1200" dirty="0" err="1"/>
              <a:t>온거면</a:t>
            </a:r>
            <a:r>
              <a:rPr lang="ko-KR" altLang="en-US" sz="1200" dirty="0"/>
              <a:t> 안됨</a:t>
            </a:r>
          </a:p>
        </p:txBody>
      </p:sp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349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&amp; IMU synchronization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2685482"/>
            <a:ext cx="5106103" cy="49234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21FD0C-222F-45C1-B5B3-6BBA0385E17C}"/>
              </a:ext>
            </a:extLst>
          </p:cNvPr>
          <p:cNvCxnSpPr>
            <a:cxnSpLocks/>
          </p:cNvCxnSpPr>
          <p:nvPr/>
        </p:nvCxnSpPr>
        <p:spPr>
          <a:xfrm>
            <a:off x="8674101" y="2377706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F89B5D-6EEF-4E84-9561-DA38BCE408FB}"/>
              </a:ext>
            </a:extLst>
          </p:cNvPr>
          <p:cNvCxnSpPr>
            <a:cxnSpLocks/>
          </p:cNvCxnSpPr>
          <p:nvPr/>
        </p:nvCxnSpPr>
        <p:spPr>
          <a:xfrm>
            <a:off x="8674101" y="2712139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9F4F49-FA56-49BD-8F3F-4F5FC6310520}"/>
              </a:ext>
            </a:extLst>
          </p:cNvPr>
          <p:cNvCxnSpPr/>
          <p:nvPr/>
        </p:nvCxnSpPr>
        <p:spPr>
          <a:xfrm>
            <a:off x="9223022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3828F5-FF15-4C9B-96FB-A9419F71E02A}"/>
              </a:ext>
            </a:extLst>
          </p:cNvPr>
          <p:cNvSpPr txBox="1"/>
          <p:nvPr/>
        </p:nvSpPr>
        <p:spPr>
          <a:xfrm>
            <a:off x="7726064" y="2183157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imuBuf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CA7AB-1A99-48EA-B0CB-9FD41A1C6873}"/>
              </a:ext>
            </a:extLst>
          </p:cNvPr>
          <p:cNvSpPr txBox="1"/>
          <p:nvPr/>
        </p:nvSpPr>
        <p:spPr>
          <a:xfrm>
            <a:off x="7726064" y="2531594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img0Buf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98B27F-8F90-4FD7-B6BD-5A3A963C476F}"/>
              </a:ext>
            </a:extLst>
          </p:cNvPr>
          <p:cNvCxnSpPr>
            <a:cxnSpLocks/>
          </p:cNvCxnSpPr>
          <p:nvPr/>
        </p:nvCxnSpPr>
        <p:spPr>
          <a:xfrm>
            <a:off x="11267784" y="2623239"/>
            <a:ext cx="0" cy="17780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127AE9C-A3E7-4325-8B3E-EA19E4B61E5E}"/>
              </a:ext>
            </a:extLst>
          </p:cNvPr>
          <p:cNvCxnSpPr/>
          <p:nvPr/>
        </p:nvCxnSpPr>
        <p:spPr>
          <a:xfrm>
            <a:off x="9759245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AEB7916-9DD6-4BC5-8DFC-338C6AEAF2C5}"/>
              </a:ext>
            </a:extLst>
          </p:cNvPr>
          <p:cNvCxnSpPr/>
          <p:nvPr/>
        </p:nvCxnSpPr>
        <p:spPr>
          <a:xfrm>
            <a:off x="10763956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1C4A6C2-9112-4C0B-A7BE-DF7338CFE07F}"/>
                  </a:ext>
                </a:extLst>
              </p14:cNvPr>
              <p14:cNvContentPartPr/>
              <p14:nvPr/>
            </p14:nvContentPartPr>
            <p14:xfrm>
              <a:off x="9972797" y="3061928"/>
              <a:ext cx="678600" cy="3654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1C4A6C2-9112-4C0B-A7BE-DF7338CFE0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4797" y="3043910"/>
                <a:ext cx="714240" cy="40107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2DAA76-07B7-42DD-B42C-B3E41C855609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3F9D524F-9DC9-4E7C-A74A-B22405C5C823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ain">
            <a:extLst>
              <a:ext uri="{FF2B5EF4-FFF2-40B4-BE49-F238E27FC236}">
                <a16:creationId xmlns:a16="http://schemas.microsoft.com/office/drawing/2014/main" id="{1D54F3D6-C662-4B6F-8E96-0E7A2B6FE06D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2CF059-8AB4-489A-BEE3-0C9FF59E3F56}"/>
              </a:ext>
            </a:extLst>
          </p:cNvPr>
          <p:cNvSpPr txBox="1"/>
          <p:nvPr/>
        </p:nvSpPr>
        <p:spPr>
          <a:xfrm>
            <a:off x="10943032" y="2847453"/>
            <a:ext cx="649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32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321F64A-CA9C-4311-8C7F-45789FA4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27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&amp; IMU synchronization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3163991"/>
            <a:ext cx="5106103" cy="96209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8" y="3440837"/>
            <a:ext cx="436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GetImage</a:t>
            </a:r>
            <a:r>
              <a:rPr lang="en-US" altLang="ko-KR" sz="1200" dirty="0"/>
              <a:t>()</a:t>
            </a:r>
            <a:r>
              <a:rPr lang="ko-KR" altLang="en-US" sz="1200" dirty="0"/>
              <a:t>로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이미지를 </a:t>
            </a:r>
            <a:r>
              <a:rPr lang="en-US" altLang="ko-KR" sz="1200" dirty="0" err="1"/>
              <a:t>opencv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이미지로 변환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※</a:t>
            </a:r>
            <a:r>
              <a:rPr lang="ko-KR" altLang="en-US" sz="1200" dirty="0" err="1"/>
              <a:t>꿀팁</a:t>
            </a:r>
            <a:r>
              <a:rPr lang="en-US" altLang="ko-KR" sz="1200" dirty="0"/>
              <a:t>: </a:t>
            </a:r>
            <a:r>
              <a:rPr lang="ko-KR" altLang="en-US" sz="1200" dirty="0"/>
              <a:t>여기 처럼 </a:t>
            </a:r>
            <a:r>
              <a:rPr lang="en-US" altLang="ko-KR" sz="1200" dirty="0"/>
              <a:t>{} </a:t>
            </a:r>
            <a:r>
              <a:rPr lang="ko-KR" altLang="en-US" sz="1200" dirty="0"/>
              <a:t>묶으면 안에 있는 것들은 </a:t>
            </a:r>
            <a:r>
              <a:rPr lang="en-US" altLang="ko-KR" sz="1200" dirty="0"/>
              <a:t>local variable</a:t>
            </a:r>
            <a:r>
              <a:rPr lang="ko-KR" altLang="en-US" sz="1200" dirty="0"/>
              <a:t>이 돼서 밖에서는 여기 있는 </a:t>
            </a:r>
            <a:r>
              <a:rPr lang="en-US" altLang="ko-KR" sz="1200" dirty="0"/>
              <a:t>variable</a:t>
            </a:r>
            <a:r>
              <a:rPr lang="ko-KR" altLang="en-US" sz="1200" dirty="0"/>
              <a:t>을 쓸 수 없음</a:t>
            </a:r>
            <a:r>
              <a:rPr lang="en-US" altLang="ko-KR" sz="1200" dirty="0"/>
              <a:t>. </a:t>
            </a:r>
            <a:r>
              <a:rPr lang="ko-KR" altLang="en-US" sz="1200" dirty="0"/>
              <a:t>그래서 자주 쓰는 </a:t>
            </a:r>
            <a:r>
              <a:rPr lang="en-US" altLang="ko-KR" sz="1200" dirty="0"/>
              <a:t>variable </a:t>
            </a:r>
            <a:r>
              <a:rPr lang="ko-KR" altLang="en-US" sz="1200" dirty="0"/>
              <a:t>이름이 있을 경우 여기서만 머물게 할 수 있음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EADDA9-DD39-4BB9-9100-F5D45EC39932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main">
            <a:extLst>
              <a:ext uri="{FF2B5EF4-FFF2-40B4-BE49-F238E27FC236}">
                <a16:creationId xmlns:a16="http://schemas.microsoft.com/office/drawing/2014/main" id="{EF028B6F-3BE0-4296-9BF3-44B9DC2FF09B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B0C05861-8D7B-4603-82E8-D2F2DEF151BD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1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F9D596-65DB-43BD-8FA6-0D2FE8D6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-1621831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7" y="2105864"/>
            <a:ext cx="8120076" cy="649821"/>
          </a:xfrm>
          <a:prstGeom prst="triangle">
            <a:avLst>
              <a:gd name="adj" fmla="val 2763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&amp; IMU synchronization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1354924"/>
            <a:ext cx="5106103" cy="34146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609102"/>
            <a:ext cx="458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ImuBuf</a:t>
            </a:r>
            <a:r>
              <a:rPr lang="ko-KR" altLang="en-US" sz="1200" dirty="0"/>
              <a:t>에 있는 </a:t>
            </a:r>
            <a:r>
              <a:rPr lang="en-US" altLang="ko-KR" sz="1200" dirty="0" err="1"/>
              <a:t>imu</a:t>
            </a:r>
            <a:r>
              <a:rPr lang="en-US" altLang="ko-KR" sz="1200" dirty="0"/>
              <a:t> </a:t>
            </a:r>
            <a:r>
              <a:rPr lang="ko-KR" altLang="en-US" sz="1200" dirty="0"/>
              <a:t>값들을 </a:t>
            </a:r>
            <a:r>
              <a:rPr lang="en-US" altLang="ko-KR" sz="1200" dirty="0" err="1"/>
              <a:t>vImuMeas</a:t>
            </a:r>
            <a:r>
              <a:rPr lang="ko-KR" altLang="en-US" sz="1200" dirty="0"/>
              <a:t>로 옮기기 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3C7EB-1171-4A70-9732-BD83FC60720F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3F500027-CF1F-4D87-ACDA-10FC388D2D6B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1FFAEAAA-F230-4E0F-9E0F-D50246FE45B4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48A8AD-B54E-4806-89E9-2F2A25B61088}"/>
              </a:ext>
            </a:extLst>
          </p:cNvPr>
          <p:cNvCxnSpPr>
            <a:cxnSpLocks/>
          </p:cNvCxnSpPr>
          <p:nvPr/>
        </p:nvCxnSpPr>
        <p:spPr>
          <a:xfrm>
            <a:off x="8674101" y="3182799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E09016-985C-4509-A3F4-B3E8A11A2BC1}"/>
              </a:ext>
            </a:extLst>
          </p:cNvPr>
          <p:cNvCxnSpPr>
            <a:cxnSpLocks/>
          </p:cNvCxnSpPr>
          <p:nvPr/>
        </p:nvCxnSpPr>
        <p:spPr>
          <a:xfrm>
            <a:off x="8674101" y="3683321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38B0F4A-EB0D-4F5E-87E4-D7AF468986A8}"/>
              </a:ext>
            </a:extLst>
          </p:cNvPr>
          <p:cNvCxnSpPr>
            <a:cxnSpLocks/>
          </p:cNvCxnSpPr>
          <p:nvPr/>
        </p:nvCxnSpPr>
        <p:spPr>
          <a:xfrm>
            <a:off x="9267196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4A4032-02E5-4988-88B6-0C85D75862B3}"/>
              </a:ext>
            </a:extLst>
          </p:cNvPr>
          <p:cNvSpPr txBox="1"/>
          <p:nvPr/>
        </p:nvSpPr>
        <p:spPr>
          <a:xfrm>
            <a:off x="7726064" y="2988250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imuBuf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544DB-A8EB-4175-83CA-DB700D0CA360}"/>
              </a:ext>
            </a:extLst>
          </p:cNvPr>
          <p:cNvSpPr txBox="1"/>
          <p:nvPr/>
        </p:nvSpPr>
        <p:spPr>
          <a:xfrm>
            <a:off x="7726064" y="3502776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img0Buf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3DAF351-BF17-494F-A087-4E90BCBA76A0}"/>
              </a:ext>
            </a:extLst>
          </p:cNvPr>
          <p:cNvCxnSpPr/>
          <p:nvPr/>
        </p:nvCxnSpPr>
        <p:spPr>
          <a:xfrm>
            <a:off x="10534497" y="3594421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F3DDD5A-3223-4239-8350-CE20EE1DE1DD}"/>
              </a:ext>
            </a:extLst>
          </p:cNvPr>
          <p:cNvCxnSpPr/>
          <p:nvPr/>
        </p:nvCxnSpPr>
        <p:spPr>
          <a:xfrm>
            <a:off x="9803419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B766C02-8204-4320-A01D-EC62410FB676}"/>
              </a:ext>
            </a:extLst>
          </p:cNvPr>
          <p:cNvCxnSpPr/>
          <p:nvPr/>
        </p:nvCxnSpPr>
        <p:spPr>
          <a:xfrm>
            <a:off x="10763956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0FD25C0-E4C5-4E49-8D27-6AAD549AF6BC}"/>
              </a:ext>
            </a:extLst>
          </p:cNvPr>
          <p:cNvCxnSpPr/>
          <p:nvPr/>
        </p:nvCxnSpPr>
        <p:spPr>
          <a:xfrm>
            <a:off x="10307002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88CFD6A-7564-4AEB-A09F-D6544FE58807}"/>
              </a:ext>
            </a:extLst>
          </p:cNvPr>
          <p:cNvCxnSpPr/>
          <p:nvPr/>
        </p:nvCxnSpPr>
        <p:spPr>
          <a:xfrm>
            <a:off x="11188026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52F1206-2DA2-451B-8AE8-5236A3088287}"/>
              </a:ext>
            </a:extLst>
          </p:cNvPr>
          <p:cNvCxnSpPr>
            <a:cxnSpLocks/>
          </p:cNvCxnSpPr>
          <p:nvPr/>
        </p:nvCxnSpPr>
        <p:spPr>
          <a:xfrm>
            <a:off x="8922640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9AFE0E-31C5-4B7B-A354-349452527F96}"/>
              </a:ext>
            </a:extLst>
          </p:cNvPr>
          <p:cNvSpPr txBox="1"/>
          <p:nvPr/>
        </p:nvSpPr>
        <p:spPr>
          <a:xfrm>
            <a:off x="7911551" y="4462299"/>
            <a:ext cx="39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img0Buf</a:t>
            </a:r>
            <a:r>
              <a:rPr lang="ko-KR" altLang="en-US" sz="1200" dirty="0"/>
              <a:t>에 있는 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이미지는 </a:t>
            </a:r>
            <a:r>
              <a:rPr lang="en-US" altLang="ko-KR" sz="1200" b="1" dirty="0" err="1"/>
              <a:t>im</a:t>
            </a:r>
            <a:r>
              <a:rPr lang="ko-KR" altLang="en-US" sz="1200" dirty="0"/>
              <a:t>으로 정의하고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tIm</a:t>
            </a:r>
            <a:r>
              <a:rPr lang="ko-KR" altLang="en-US" sz="1200" dirty="0"/>
              <a:t>은 </a:t>
            </a:r>
            <a:r>
              <a:rPr lang="en-US" altLang="ko-KR" sz="1200" b="1" dirty="0" err="1"/>
              <a:t>im</a:t>
            </a:r>
            <a:r>
              <a:rPr lang="ko-KR" altLang="en-US" sz="1200" dirty="0"/>
              <a:t>의 시간이고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vImuMeas</a:t>
            </a:r>
            <a:r>
              <a:rPr lang="ko-KR" altLang="en-US" sz="1200" dirty="0"/>
              <a:t>는 </a:t>
            </a:r>
            <a:r>
              <a:rPr lang="en-US" altLang="ko-KR" sz="1200" b="1" dirty="0" err="1"/>
              <a:t>tIm</a:t>
            </a:r>
            <a:r>
              <a:rPr lang="en-US" altLang="ko-KR" sz="1200" dirty="0"/>
              <a:t> </a:t>
            </a:r>
            <a:r>
              <a:rPr lang="ko-KR" altLang="en-US" sz="1200" dirty="0"/>
              <a:t>이전에 발생한 </a:t>
            </a:r>
            <a:r>
              <a:rPr lang="en-US" altLang="ko-KR" sz="1200" dirty="0" err="1"/>
              <a:t>imu</a:t>
            </a:r>
            <a:r>
              <a:rPr lang="en-US" altLang="ko-KR" sz="1200" dirty="0"/>
              <a:t> </a:t>
            </a:r>
            <a:r>
              <a:rPr lang="ko-KR" altLang="en-US" sz="1200" dirty="0"/>
              <a:t>값들이다</a:t>
            </a:r>
            <a:r>
              <a:rPr lang="en-US" altLang="ko-KR" sz="1200" dirty="0"/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90DD78-4FB7-447E-9C5A-B88877FADFF6}"/>
              </a:ext>
            </a:extLst>
          </p:cNvPr>
          <p:cNvSpPr/>
          <p:nvPr/>
        </p:nvSpPr>
        <p:spPr>
          <a:xfrm>
            <a:off x="8787371" y="2397383"/>
            <a:ext cx="1663483" cy="96860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vImuMeas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1488D4-C118-4BAE-B275-EBFA2C8C967D}"/>
              </a:ext>
            </a:extLst>
          </p:cNvPr>
          <p:cNvSpPr/>
          <p:nvPr/>
        </p:nvSpPr>
        <p:spPr>
          <a:xfrm>
            <a:off x="9690960" y="3502776"/>
            <a:ext cx="1750080" cy="78414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 time =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1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47444F5-2BFE-4D06-9935-18D79507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-1621831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7" y="2105864"/>
            <a:ext cx="8120076" cy="649821"/>
          </a:xfrm>
          <a:prstGeom prst="triangle">
            <a:avLst>
              <a:gd name="adj" fmla="val 2795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Processing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4727222"/>
            <a:ext cx="5106103" cy="3730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426475"/>
            <a:ext cx="4419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Contrast Limited Adaptive Histogram Equalization (CLAHE).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en-US" altLang="ko-KR" sz="1200" dirty="0">
                <a:hlinkClick r:id="rId4"/>
              </a:rPr>
              <a:t>link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선명하게 만드는 역할임</a:t>
            </a:r>
            <a:r>
              <a:rPr lang="en-US" altLang="ko-KR" sz="1200" dirty="0"/>
              <a:t>. </a:t>
            </a:r>
            <a:r>
              <a:rPr lang="ko-KR" altLang="en-US" sz="1200" dirty="0"/>
              <a:t>아무래도 좀 더 </a:t>
            </a:r>
            <a:r>
              <a:rPr lang="en-US" altLang="ko-KR" sz="1200" dirty="0"/>
              <a:t>feature</a:t>
            </a:r>
            <a:r>
              <a:rPr lang="ko-KR" altLang="en-US" sz="1200" dirty="0"/>
              <a:t>가 잘 뽑히도록 이러는 것 같음</a:t>
            </a:r>
            <a:r>
              <a:rPr lang="en-US" altLang="ko-KR" sz="12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i1.wp.com/theailearner.com/wp-content/uploads/2019/04/CLAHE.png?resize=625%2C249&amp;ssl=1">
            <a:extLst>
              <a:ext uri="{FF2B5EF4-FFF2-40B4-BE49-F238E27FC236}">
                <a16:creationId xmlns:a16="http://schemas.microsoft.com/office/drawing/2014/main" id="{F54F5288-E4A9-48E0-A563-7577CACED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064" y="2027163"/>
            <a:ext cx="4293868" cy="171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4EBBA0-AC8E-4A3F-9F33-D21EE84575C8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08685831-DA6F-4254-B2B1-6DB28CD9B881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!!main">
            <a:extLst>
              <a:ext uri="{FF2B5EF4-FFF2-40B4-BE49-F238E27FC236}">
                <a16:creationId xmlns:a16="http://schemas.microsoft.com/office/drawing/2014/main" id="{1BD4843D-ED08-4F57-8D46-DE6CA97DC0F4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98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548F85F-BC64-4998-8271-CDBB0EBF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-1621831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7" y="2105864"/>
            <a:ext cx="8120076" cy="649821"/>
          </a:xfrm>
          <a:prstGeom prst="triangle">
            <a:avLst>
              <a:gd name="adj" fmla="val 277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26" y="219654"/>
            <a:ext cx="11543748" cy="557588"/>
          </a:xfrm>
        </p:spPr>
        <p:txBody>
          <a:bodyPr>
            <a:normAutofit/>
          </a:bodyPr>
          <a:lstStyle/>
          <a:p>
            <a:r>
              <a:rPr lang="en-US" altLang="ko-KR" dirty="0"/>
              <a:t>Part 1: Tracking – Pass relevant Image, IMU, and time to next step 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5221110"/>
            <a:ext cx="5106103" cy="18062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51401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TrackMonocular</a:t>
            </a:r>
            <a:r>
              <a:rPr lang="en-US" altLang="ko-KR" sz="1200" dirty="0"/>
              <a:t>() function</a:t>
            </a:r>
            <a:r>
              <a:rPr lang="ko-KR" altLang="en-US" sz="1200" dirty="0"/>
              <a:t>에서 </a:t>
            </a:r>
            <a:r>
              <a:rPr lang="en-US" altLang="ko-KR" sz="1200" dirty="0"/>
              <a:t>Tracking function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돌아감</a:t>
            </a:r>
            <a:r>
              <a:rPr lang="en-US" altLang="ko-KR" sz="12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A4D69F-948A-435A-8010-23752E846DD2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74518C04-D6F3-4AC9-A1E6-F2E75547B75E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main2">
            <a:extLst>
              <a:ext uri="{FF2B5EF4-FFF2-40B4-BE49-F238E27FC236}">
                <a16:creationId xmlns:a16="http://schemas.microsoft.com/office/drawing/2014/main" id="{0A471861-C661-4347-B723-F87C5647E914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4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746F50B-F920-48D3-ADCA-DB6357FA8291}"/>
              </a:ext>
            </a:extLst>
          </p:cNvPr>
          <p:cNvSpPr/>
          <p:nvPr/>
        </p:nvSpPr>
        <p:spPr>
          <a:xfrm>
            <a:off x="67181" y="3203949"/>
            <a:ext cx="12057638" cy="3303273"/>
          </a:xfrm>
          <a:prstGeom prst="roundRect">
            <a:avLst>
              <a:gd name="adj" fmla="val 567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48F85F-BC64-4998-8271-CDBB0EBF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1168233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-5237957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7" y="-1510262"/>
            <a:ext cx="8120076" cy="649821"/>
          </a:xfrm>
          <a:prstGeom prst="triangle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26" y="219654"/>
            <a:ext cx="11543748" cy="557588"/>
          </a:xfrm>
        </p:spPr>
        <p:txBody>
          <a:bodyPr>
            <a:normAutofit/>
          </a:bodyPr>
          <a:lstStyle/>
          <a:p>
            <a:r>
              <a:rPr lang="en-US" altLang="ko-KR" dirty="0"/>
              <a:t>Part 1: Tracking – Pass relevant Image, IMU, and time to next step 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1604984"/>
            <a:ext cx="5106103" cy="18062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556795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TrackMonocular</a:t>
            </a:r>
            <a:r>
              <a:rPr lang="en-US" altLang="ko-KR" sz="1200" dirty="0"/>
              <a:t>() function</a:t>
            </a:r>
            <a:r>
              <a:rPr lang="ko-KR" altLang="en-US" sz="1200" dirty="0"/>
              <a:t>에서 </a:t>
            </a:r>
            <a:r>
              <a:rPr lang="en-US" altLang="ko-KR" sz="1200" dirty="0"/>
              <a:t>Tracking function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돌아감</a:t>
            </a:r>
            <a:r>
              <a:rPr lang="en-US" altLang="ko-KR" sz="12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A4D69F-948A-435A-8010-23752E846DD2}"/>
              </a:ext>
            </a:extLst>
          </p:cNvPr>
          <p:cNvSpPr/>
          <p:nvPr/>
        </p:nvSpPr>
        <p:spPr>
          <a:xfrm>
            <a:off x="122415" y="2796996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74518C04-D6F3-4AC9-A1E6-F2E75547B75E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main2">
            <a:extLst>
              <a:ext uri="{FF2B5EF4-FFF2-40B4-BE49-F238E27FC236}">
                <a16:creationId xmlns:a16="http://schemas.microsoft.com/office/drawing/2014/main" id="{0A471861-C661-4347-B723-F87C5647E914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741E27-75FE-4E89-ADBB-1DAC37F9E5FA}"/>
              </a:ext>
            </a:extLst>
          </p:cNvPr>
          <p:cNvSpPr txBox="1"/>
          <p:nvPr/>
        </p:nvSpPr>
        <p:spPr>
          <a:xfrm>
            <a:off x="1308279" y="3360232"/>
            <a:ext cx="957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[ A Summary of a Loop of the Tracking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Thread ]</a:t>
            </a:r>
          </a:p>
          <a:p>
            <a:pPr algn="ctr"/>
            <a:r>
              <a:rPr lang="en-US" altLang="ko-KR" sz="1600" b="1" dirty="0"/>
              <a:t>- How Image and IMU data are synchronized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26958E8-B605-4FA3-BF73-009365D6346F}"/>
              </a:ext>
            </a:extLst>
          </p:cNvPr>
          <p:cNvCxnSpPr>
            <a:cxnSpLocks/>
          </p:cNvCxnSpPr>
          <p:nvPr/>
        </p:nvCxnSpPr>
        <p:spPr>
          <a:xfrm>
            <a:off x="1190709" y="4458928"/>
            <a:ext cx="10522626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19A6071-53C3-4133-B15B-279238245BEE}"/>
              </a:ext>
            </a:extLst>
          </p:cNvPr>
          <p:cNvCxnSpPr>
            <a:cxnSpLocks/>
          </p:cNvCxnSpPr>
          <p:nvPr/>
        </p:nvCxnSpPr>
        <p:spPr>
          <a:xfrm>
            <a:off x="1190709" y="5537987"/>
            <a:ext cx="10522626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B17681-1E03-41F9-B6FD-34DFE383CE46}"/>
              </a:ext>
            </a:extLst>
          </p:cNvPr>
          <p:cNvCxnSpPr>
            <a:cxnSpLocks/>
          </p:cNvCxnSpPr>
          <p:nvPr/>
        </p:nvCxnSpPr>
        <p:spPr>
          <a:xfrm>
            <a:off x="1783804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F27EA7-1D7D-407D-9B86-4E006BD05DD2}"/>
              </a:ext>
            </a:extLst>
          </p:cNvPr>
          <p:cNvSpPr txBox="1"/>
          <p:nvPr/>
        </p:nvSpPr>
        <p:spPr>
          <a:xfrm>
            <a:off x="3465470" y="5556937"/>
            <a:ext cx="2877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1</a:t>
            </a:r>
            <a:r>
              <a:rPr lang="en-US" altLang="ko-KR" sz="1400" b="1" baseline="30000" dirty="0"/>
              <a:t>st</a:t>
            </a:r>
            <a:r>
              <a:rPr lang="en-US" altLang="ko-KR" sz="1400" b="1" dirty="0"/>
              <a:t> loop data Processing time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22E927-D7FE-4917-A2A4-CEB7BA66885E}"/>
              </a:ext>
            </a:extLst>
          </p:cNvPr>
          <p:cNvSpPr txBox="1"/>
          <p:nvPr/>
        </p:nvSpPr>
        <p:spPr>
          <a:xfrm>
            <a:off x="197520" y="4778905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img0Buf</a:t>
            </a:r>
            <a:endParaRPr lang="ko-KR" altLang="en-US" sz="1400" b="1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78379F6-6F35-405F-AEF4-47513F0FA5E4}"/>
              </a:ext>
            </a:extLst>
          </p:cNvPr>
          <p:cNvCxnSpPr/>
          <p:nvPr/>
        </p:nvCxnSpPr>
        <p:spPr>
          <a:xfrm>
            <a:off x="3051105" y="487055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398B41-4823-41F3-9C5B-EE459F0816B4}"/>
              </a:ext>
            </a:extLst>
          </p:cNvPr>
          <p:cNvCxnSpPr/>
          <p:nvPr/>
        </p:nvCxnSpPr>
        <p:spPr>
          <a:xfrm>
            <a:off x="2320027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3B2CEC6-B3B9-4E84-8313-850F45DCF45F}"/>
              </a:ext>
            </a:extLst>
          </p:cNvPr>
          <p:cNvCxnSpPr/>
          <p:nvPr/>
        </p:nvCxnSpPr>
        <p:spPr>
          <a:xfrm>
            <a:off x="3280564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AEC51AF-A864-405C-AE86-CB4E3FAE8F4D}"/>
              </a:ext>
            </a:extLst>
          </p:cNvPr>
          <p:cNvCxnSpPr/>
          <p:nvPr/>
        </p:nvCxnSpPr>
        <p:spPr>
          <a:xfrm>
            <a:off x="2823610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20B181B-DE2F-4E61-BCE3-D8A8F2ED2227}"/>
              </a:ext>
            </a:extLst>
          </p:cNvPr>
          <p:cNvCxnSpPr/>
          <p:nvPr/>
        </p:nvCxnSpPr>
        <p:spPr>
          <a:xfrm>
            <a:off x="3704634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4C23141-1864-4D39-BEC9-817845032B93}"/>
              </a:ext>
            </a:extLst>
          </p:cNvPr>
          <p:cNvCxnSpPr>
            <a:cxnSpLocks/>
          </p:cNvCxnSpPr>
          <p:nvPr/>
        </p:nvCxnSpPr>
        <p:spPr>
          <a:xfrm>
            <a:off x="1439248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547A2F3-8AE2-4C8F-924C-8591A3FAC57C}"/>
              </a:ext>
            </a:extLst>
          </p:cNvPr>
          <p:cNvCxnSpPr>
            <a:cxnSpLocks/>
          </p:cNvCxnSpPr>
          <p:nvPr/>
        </p:nvCxnSpPr>
        <p:spPr>
          <a:xfrm>
            <a:off x="4232540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43152-AA14-4F0C-937D-2920260DC83F}"/>
              </a:ext>
            </a:extLst>
          </p:cNvPr>
          <p:cNvCxnSpPr>
            <a:cxnSpLocks/>
          </p:cNvCxnSpPr>
          <p:nvPr/>
        </p:nvCxnSpPr>
        <p:spPr>
          <a:xfrm>
            <a:off x="5327133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AF4291C-823D-4E84-B775-E5A7355FB203}"/>
              </a:ext>
            </a:extLst>
          </p:cNvPr>
          <p:cNvCxnSpPr>
            <a:cxnSpLocks/>
          </p:cNvCxnSpPr>
          <p:nvPr/>
        </p:nvCxnSpPr>
        <p:spPr>
          <a:xfrm>
            <a:off x="4736123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9191DA0-A71D-43A0-90ED-BC85EBF97340}"/>
              </a:ext>
            </a:extLst>
          </p:cNvPr>
          <p:cNvCxnSpPr>
            <a:cxnSpLocks/>
          </p:cNvCxnSpPr>
          <p:nvPr/>
        </p:nvCxnSpPr>
        <p:spPr>
          <a:xfrm>
            <a:off x="5769547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6C6BA70-C635-4333-8554-B4E9921592E0}"/>
              </a:ext>
            </a:extLst>
          </p:cNvPr>
          <p:cNvCxnSpPr>
            <a:cxnSpLocks/>
          </p:cNvCxnSpPr>
          <p:nvPr/>
        </p:nvCxnSpPr>
        <p:spPr>
          <a:xfrm>
            <a:off x="6293719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6D16F8-F279-4BFA-9514-FE0EFDE0D1EB}"/>
              </a:ext>
            </a:extLst>
          </p:cNvPr>
          <p:cNvCxnSpPr>
            <a:cxnSpLocks/>
          </p:cNvCxnSpPr>
          <p:nvPr/>
        </p:nvCxnSpPr>
        <p:spPr>
          <a:xfrm>
            <a:off x="7254256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DAD82C9-4B76-4F7F-9910-6A395CC08822}"/>
              </a:ext>
            </a:extLst>
          </p:cNvPr>
          <p:cNvCxnSpPr>
            <a:cxnSpLocks/>
          </p:cNvCxnSpPr>
          <p:nvPr/>
        </p:nvCxnSpPr>
        <p:spPr>
          <a:xfrm>
            <a:off x="6797302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D38E1DF-62C1-40B0-93FA-B1E69E9C0781}"/>
              </a:ext>
            </a:extLst>
          </p:cNvPr>
          <p:cNvCxnSpPr>
            <a:cxnSpLocks/>
          </p:cNvCxnSpPr>
          <p:nvPr/>
        </p:nvCxnSpPr>
        <p:spPr>
          <a:xfrm>
            <a:off x="7810406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60D2780-1CCB-469B-AF83-A7009C5AB352}"/>
              </a:ext>
            </a:extLst>
          </p:cNvPr>
          <p:cNvCxnSpPr/>
          <p:nvPr/>
        </p:nvCxnSpPr>
        <p:spPr>
          <a:xfrm>
            <a:off x="5021016" y="487055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A1DF700-B129-4614-AB96-DEA5ACDCA167}"/>
              </a:ext>
            </a:extLst>
          </p:cNvPr>
          <p:cNvCxnSpPr/>
          <p:nvPr/>
        </p:nvCxnSpPr>
        <p:spPr>
          <a:xfrm>
            <a:off x="7254256" y="487055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61EC258-B74C-4BFE-BAFE-321352EA269B}"/>
              </a:ext>
            </a:extLst>
          </p:cNvPr>
          <p:cNvCxnSpPr/>
          <p:nvPr/>
        </p:nvCxnSpPr>
        <p:spPr>
          <a:xfrm>
            <a:off x="9928860" y="487055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00D0483-64DC-4D7F-B36D-656A49CB0687}"/>
              </a:ext>
            </a:extLst>
          </p:cNvPr>
          <p:cNvCxnSpPr>
            <a:cxnSpLocks/>
          </p:cNvCxnSpPr>
          <p:nvPr/>
        </p:nvCxnSpPr>
        <p:spPr>
          <a:xfrm>
            <a:off x="8292835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8468187-646F-4D59-A070-A59682303488}"/>
              </a:ext>
            </a:extLst>
          </p:cNvPr>
          <p:cNvCxnSpPr>
            <a:cxnSpLocks/>
          </p:cNvCxnSpPr>
          <p:nvPr/>
        </p:nvCxnSpPr>
        <p:spPr>
          <a:xfrm>
            <a:off x="8716905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54FC904-CC9B-49BA-B734-FF6E3CD032C5}"/>
              </a:ext>
            </a:extLst>
          </p:cNvPr>
          <p:cNvCxnSpPr>
            <a:cxnSpLocks/>
          </p:cNvCxnSpPr>
          <p:nvPr/>
        </p:nvCxnSpPr>
        <p:spPr>
          <a:xfrm>
            <a:off x="9393477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ED88335-F252-4728-81FE-9FEE3D5C77ED}"/>
              </a:ext>
            </a:extLst>
          </p:cNvPr>
          <p:cNvCxnSpPr>
            <a:cxnSpLocks/>
          </p:cNvCxnSpPr>
          <p:nvPr/>
        </p:nvCxnSpPr>
        <p:spPr>
          <a:xfrm>
            <a:off x="10354014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545CD74-45D3-43B9-8CDE-023185774DC2}"/>
              </a:ext>
            </a:extLst>
          </p:cNvPr>
          <p:cNvCxnSpPr>
            <a:cxnSpLocks/>
          </p:cNvCxnSpPr>
          <p:nvPr/>
        </p:nvCxnSpPr>
        <p:spPr>
          <a:xfrm>
            <a:off x="9928860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2FC156A-3437-4F76-B594-29FC84F78DA3}"/>
              </a:ext>
            </a:extLst>
          </p:cNvPr>
          <p:cNvCxnSpPr>
            <a:cxnSpLocks/>
          </p:cNvCxnSpPr>
          <p:nvPr/>
        </p:nvCxnSpPr>
        <p:spPr>
          <a:xfrm>
            <a:off x="10778084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0CC457F-C4E2-45DF-92EF-70D99EEF5EAE}"/>
              </a:ext>
            </a:extLst>
          </p:cNvPr>
          <p:cNvCxnSpPr>
            <a:cxnSpLocks/>
          </p:cNvCxnSpPr>
          <p:nvPr/>
        </p:nvCxnSpPr>
        <p:spPr>
          <a:xfrm flipV="1">
            <a:off x="3051105" y="3966007"/>
            <a:ext cx="0" cy="21517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369CC7D-FB71-4D2A-ABE8-288D79E9C827}"/>
              </a:ext>
            </a:extLst>
          </p:cNvPr>
          <p:cNvCxnSpPr>
            <a:cxnSpLocks/>
          </p:cNvCxnSpPr>
          <p:nvPr/>
        </p:nvCxnSpPr>
        <p:spPr>
          <a:xfrm flipV="1">
            <a:off x="7254256" y="3966006"/>
            <a:ext cx="0" cy="20755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7D5D78B-74D0-4146-B93B-DCE0B19E93A4}"/>
              </a:ext>
            </a:extLst>
          </p:cNvPr>
          <p:cNvCxnSpPr>
            <a:cxnSpLocks/>
          </p:cNvCxnSpPr>
          <p:nvPr/>
        </p:nvCxnSpPr>
        <p:spPr>
          <a:xfrm>
            <a:off x="3064817" y="5537987"/>
            <a:ext cx="346980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DCF177B-0213-44DE-800E-14CA3002025F}"/>
              </a:ext>
            </a:extLst>
          </p:cNvPr>
          <p:cNvSpPr txBox="1"/>
          <p:nvPr/>
        </p:nvSpPr>
        <p:spPr>
          <a:xfrm>
            <a:off x="197520" y="4293146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/>
              <a:t>imuBuf</a:t>
            </a:r>
            <a:endParaRPr lang="ko-KR" altLang="en-US" sz="1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1FF0A6-A536-476C-BCCE-21719AA13540}"/>
              </a:ext>
            </a:extLst>
          </p:cNvPr>
          <p:cNvSpPr txBox="1"/>
          <p:nvPr/>
        </p:nvSpPr>
        <p:spPr>
          <a:xfrm>
            <a:off x="197520" y="5241889"/>
            <a:ext cx="97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/>
              <a:t>TrackingThread</a:t>
            </a:r>
            <a:endParaRPr lang="ko-KR" altLang="en-US" sz="1400" b="1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EBEF4B7-685E-4C5B-B6D4-6EF4AA0F8A2C}"/>
              </a:ext>
            </a:extLst>
          </p:cNvPr>
          <p:cNvCxnSpPr>
            <a:cxnSpLocks/>
          </p:cNvCxnSpPr>
          <p:nvPr/>
        </p:nvCxnSpPr>
        <p:spPr>
          <a:xfrm>
            <a:off x="7240917" y="5537987"/>
            <a:ext cx="346980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4060C59-4E81-4841-8ECB-76275D6FEBAB}"/>
              </a:ext>
            </a:extLst>
          </p:cNvPr>
          <p:cNvSpPr txBox="1"/>
          <p:nvPr/>
        </p:nvSpPr>
        <p:spPr>
          <a:xfrm>
            <a:off x="7405652" y="5556937"/>
            <a:ext cx="314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2</a:t>
            </a:r>
            <a:r>
              <a:rPr lang="en-US" altLang="ko-KR" sz="1400" b="1" baseline="30000" dirty="0"/>
              <a:t>nd</a:t>
            </a:r>
            <a:r>
              <a:rPr lang="en-US" altLang="ko-KR" sz="1400" b="1" dirty="0"/>
              <a:t> loop data Processing time</a:t>
            </a:r>
            <a:endParaRPr lang="ko-KR" altLang="en-US" sz="1400" b="1" dirty="0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BF6179D-4697-45EC-9D38-65684AA9594C}"/>
              </a:ext>
            </a:extLst>
          </p:cNvPr>
          <p:cNvCxnSpPr>
            <a:cxnSpLocks/>
          </p:cNvCxnSpPr>
          <p:nvPr/>
        </p:nvCxnSpPr>
        <p:spPr>
          <a:xfrm>
            <a:off x="1190709" y="4951998"/>
            <a:ext cx="10522626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96F6B37-A6E4-44EF-9805-789BED00DB05}"/>
              </a:ext>
            </a:extLst>
          </p:cNvPr>
          <p:cNvCxnSpPr>
            <a:cxnSpLocks/>
          </p:cNvCxnSpPr>
          <p:nvPr/>
        </p:nvCxnSpPr>
        <p:spPr>
          <a:xfrm>
            <a:off x="6502805" y="5537987"/>
            <a:ext cx="507595" cy="18950"/>
          </a:xfrm>
          <a:prstGeom prst="line">
            <a:avLst/>
          </a:prstGeom>
          <a:ln w="57150">
            <a:solidFill>
              <a:schemeClr val="bg1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71B30A5C-FEF4-474E-8459-0A67532117B1}"/>
                  </a:ext>
                </a:extLst>
              </p14:cNvPr>
              <p14:cNvContentPartPr/>
              <p14:nvPr/>
            </p14:nvContentPartPr>
            <p14:xfrm>
              <a:off x="1207760" y="4022524"/>
              <a:ext cx="9531049" cy="2459393"/>
            </p14:xfrm>
          </p:contentPart>
        </mc:Choice>
        <mc:Fallback xmlns=""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71B30A5C-FEF4-474E-8459-0A67532117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0120" y="4004525"/>
                <a:ext cx="9566689" cy="24950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757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2C4A886-6C26-44BF-AE2C-C7D5A6B4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259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5587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System.cc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TrackMonocular</a:t>
            </a:r>
            <a:r>
              <a:rPr lang="en-US" altLang="ko-KR" sz="1200" dirty="0"/>
              <a:t>() </a:t>
            </a:r>
            <a:r>
              <a:rPr lang="ko-KR" altLang="en-US" sz="1200" dirty="0"/>
              <a:t>코드 파트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1249251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6322370"/>
            <a:ext cx="10988999" cy="842754"/>
          </a:xfrm>
          <a:prstGeom prst="triangle">
            <a:avLst>
              <a:gd name="adj" fmla="val 700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Viewer GUI</a:t>
            </a:r>
            <a:r>
              <a:rPr lang="ko-KR" altLang="en-US" dirty="0"/>
              <a:t>에서 </a:t>
            </a:r>
            <a:r>
              <a:rPr lang="en-US" altLang="ko-KR" dirty="0"/>
              <a:t>mode setting checker </a:t>
            </a:r>
            <a:endParaRPr lang="ko-KR" altLang="en-US" b="1" dirty="0"/>
          </a:p>
        </p:txBody>
      </p:sp>
      <p:sp>
        <p:nvSpPr>
          <p:cNvPr id="8" name="!!main2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90CDC-936E-4801-8E10-65010D41482D}"/>
              </a:ext>
            </a:extLst>
          </p:cNvPr>
          <p:cNvSpPr txBox="1"/>
          <p:nvPr/>
        </p:nvSpPr>
        <p:spPr>
          <a:xfrm>
            <a:off x="2274698" y="830470"/>
            <a:ext cx="4833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272~333&gt;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7C31BF-F59F-4D4C-9870-00C9D81C6A38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3CA8970E-9A4D-4BD6-B086-237EE0E5EF6F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3FA8E-1689-421D-B172-2D2C5D3095DC}"/>
              </a:ext>
            </a:extLst>
          </p:cNvPr>
          <p:cNvSpPr txBox="1"/>
          <p:nvPr/>
        </p:nvSpPr>
        <p:spPr>
          <a:xfrm>
            <a:off x="7603067" y="245402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Viewer GUI</a:t>
            </a:r>
            <a:r>
              <a:rPr lang="ko-KR" altLang="en-US" sz="1200" dirty="0"/>
              <a:t>에서 </a:t>
            </a:r>
            <a:r>
              <a:rPr lang="en-US" altLang="ko-KR" sz="1200" dirty="0"/>
              <a:t>mode</a:t>
            </a:r>
            <a:r>
              <a:rPr lang="ko-KR" altLang="en-US" sz="1200" dirty="0"/>
              <a:t>가 바뀌었는지 </a:t>
            </a:r>
            <a:r>
              <a:rPr lang="en-US" altLang="ko-KR" sz="1200" dirty="0"/>
              <a:t>check</a:t>
            </a:r>
            <a:r>
              <a:rPr lang="ko-KR" altLang="en-US" sz="1200" dirty="0"/>
              <a:t>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7641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56" y="-4499615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573504"/>
            <a:ext cx="10988999" cy="842754"/>
          </a:xfrm>
          <a:prstGeom prst="triangle">
            <a:avLst>
              <a:gd name="adj" fmla="val 170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Viewer GUI</a:t>
            </a:r>
            <a:r>
              <a:rPr lang="ko-KR" altLang="en-US" dirty="0"/>
              <a:t>에서 </a:t>
            </a:r>
            <a:r>
              <a:rPr lang="en-US" altLang="ko-KR" dirty="0"/>
              <a:t>mode setting checker 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B72ED-C6E6-4BF4-BC5A-2523CDC5D16D}"/>
              </a:ext>
            </a:extLst>
          </p:cNvPr>
          <p:cNvSpPr txBox="1"/>
          <p:nvPr/>
        </p:nvSpPr>
        <p:spPr>
          <a:xfrm>
            <a:off x="7603067" y="15587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System.cc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TrackMonocular</a:t>
            </a:r>
            <a:r>
              <a:rPr lang="en-US" altLang="ko-KR" sz="1200" dirty="0"/>
              <a:t>() </a:t>
            </a:r>
            <a:r>
              <a:rPr lang="ko-KR" altLang="en-US" sz="1200" dirty="0"/>
              <a:t>코드 파트</a:t>
            </a:r>
            <a:endParaRPr lang="en-US" altLang="ko-KR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8EB87-D897-4EC9-98E9-1FDFC9CF35C0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CAFF54-9F6D-42F9-9533-EB86E8DD0005}"/>
              </a:ext>
            </a:extLst>
          </p:cNvPr>
          <p:cNvSpPr txBox="1"/>
          <p:nvPr/>
        </p:nvSpPr>
        <p:spPr>
          <a:xfrm>
            <a:off x="2274698" y="830470"/>
            <a:ext cx="4833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272~333&gt;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0F9CBD-53C6-4A53-B579-B7B634E4B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616A28-D635-4D15-B36A-F3D0F8E5E12F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!!main">
            <a:extLst>
              <a:ext uri="{FF2B5EF4-FFF2-40B4-BE49-F238E27FC236}">
                <a16:creationId xmlns:a16="http://schemas.microsoft.com/office/drawing/2014/main" id="{2AC82001-A073-4027-AF4F-6BF608F4FC06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89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5587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rosrun</a:t>
            </a:r>
            <a:r>
              <a:rPr lang="ko-KR" altLang="en-US" sz="1200" dirty="0" err="1"/>
              <a:t>할때</a:t>
            </a:r>
            <a:r>
              <a:rPr lang="ko-KR" altLang="en-US" sz="1200" dirty="0"/>
              <a:t> </a:t>
            </a:r>
            <a:r>
              <a:rPr lang="en-US" altLang="ko-KR" sz="1200" dirty="0"/>
              <a:t>monocular</a:t>
            </a:r>
            <a:r>
              <a:rPr lang="ko-KR" altLang="en-US" sz="1200" dirty="0" err="1"/>
              <a:t>인게</a:t>
            </a:r>
            <a:r>
              <a:rPr lang="ko-KR" altLang="en-US" sz="1200" dirty="0"/>
              <a:t> 맞는지 확인함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56" y="1354924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6428043"/>
            <a:ext cx="10988999" cy="842754"/>
          </a:xfrm>
          <a:prstGeom prst="triangle">
            <a:avLst>
              <a:gd name="adj" fmla="val 706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Viewer GUI</a:t>
            </a:r>
            <a:r>
              <a:rPr lang="ko-KR" altLang="en-US" dirty="0"/>
              <a:t>에서 </a:t>
            </a:r>
            <a:r>
              <a:rPr lang="en-US" altLang="ko-KR" dirty="0"/>
              <a:t>mode setting checker 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1974574"/>
            <a:ext cx="5021837" cy="130313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5728AE-AF49-48F4-AB45-732E40644844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90AC53-B783-4D50-BC31-F98D5828B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133858-1CB0-4565-AAD9-709AE3712B3F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main">
            <a:extLst>
              <a:ext uri="{FF2B5EF4-FFF2-40B4-BE49-F238E27FC236}">
                <a16:creationId xmlns:a16="http://schemas.microsoft.com/office/drawing/2014/main" id="{130CC292-D43D-40E2-839D-07CEB459B541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66062-E728-40A8-930D-416BD4F8D3A2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91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725047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</a:t>
            </a:r>
            <a:r>
              <a:rPr lang="ko-KR" altLang="en-US" sz="1200" dirty="0"/>
              <a:t>에서 </a:t>
            </a:r>
            <a:r>
              <a:rPr lang="en-US" altLang="ko-KR" sz="1200" dirty="0"/>
              <a:t>mode change</a:t>
            </a:r>
            <a:r>
              <a:rPr lang="ko-KR" altLang="en-US" sz="1200" dirty="0"/>
              <a:t>가 일어났는지 확인하기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(Viewer</a:t>
            </a:r>
            <a:r>
              <a:rPr lang="ko-KR" altLang="en-US" sz="1200" dirty="0"/>
              <a:t>에서 </a:t>
            </a:r>
            <a:r>
              <a:rPr lang="en-US" altLang="ko-KR" sz="1200" dirty="0"/>
              <a:t>GUI </a:t>
            </a:r>
            <a:r>
              <a:rPr lang="ko-KR" altLang="en-US" sz="1200" dirty="0"/>
              <a:t>설정을 바꿀 때 </a:t>
            </a:r>
            <a:r>
              <a:rPr lang="ko-KR" altLang="en-US" sz="1200" dirty="0" err="1"/>
              <a:t>일어남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56" y="-82663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4990456"/>
            <a:ext cx="10988999" cy="842754"/>
          </a:xfrm>
          <a:prstGeom prst="triangle">
            <a:avLst>
              <a:gd name="adj" fmla="val 5781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Viewer GUI</a:t>
            </a:r>
            <a:r>
              <a:rPr lang="ko-KR" altLang="en-US" dirty="0"/>
              <a:t>에서 </a:t>
            </a:r>
            <a:r>
              <a:rPr lang="en-US" altLang="ko-KR" dirty="0"/>
              <a:t>mode setting checker 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1974573"/>
            <a:ext cx="5021837" cy="370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771574-D3E8-42CE-832B-82700D1B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140" y="2680898"/>
            <a:ext cx="4680000" cy="952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EC8A0C-C4A8-486B-825A-D2145D676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140" y="4105584"/>
            <a:ext cx="4680000" cy="17789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485C8E-159A-4C31-B5ED-01CFE9A5C674}"/>
              </a:ext>
            </a:extLst>
          </p:cNvPr>
          <p:cNvSpPr txBox="1"/>
          <p:nvPr/>
        </p:nvSpPr>
        <p:spPr>
          <a:xfrm>
            <a:off x="8238861" y="240149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line 120~123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CCC002-1D6B-4792-BBF3-EE7FB4B21F97}"/>
              </a:ext>
            </a:extLst>
          </p:cNvPr>
          <p:cNvSpPr txBox="1"/>
          <p:nvPr/>
        </p:nvSpPr>
        <p:spPr>
          <a:xfrm>
            <a:off x="8238861" y="3829467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line 337~347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D0D4F-FA8E-4E9C-81FD-09C7B679D94A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2261F2-A7DC-4959-B450-8BCE433142FB}"/>
              </a:ext>
            </a:extLst>
          </p:cNvPr>
          <p:cNvSpPr txBox="1"/>
          <p:nvPr/>
        </p:nvSpPr>
        <p:spPr>
          <a:xfrm>
            <a:off x="7603067" y="5989159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∴ </a:t>
            </a:r>
            <a:r>
              <a:rPr lang="en-US" altLang="ko-KR" sz="1200" dirty="0"/>
              <a:t>Localization mode</a:t>
            </a:r>
            <a:r>
              <a:rPr lang="ko-KR" altLang="en-US" sz="1200" dirty="0"/>
              <a:t>는 </a:t>
            </a:r>
            <a:r>
              <a:rPr lang="en-US" altLang="ko-KR" sz="1200" dirty="0"/>
              <a:t>pose trajectory</a:t>
            </a:r>
            <a:r>
              <a:rPr lang="ko-KR" altLang="en-US" sz="1200" dirty="0"/>
              <a:t>가 존재하지 않는 </a:t>
            </a:r>
            <a:r>
              <a:rPr lang="en-US" altLang="ko-KR" sz="1200" dirty="0"/>
              <a:t>mode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  <a:r>
              <a:rPr lang="ko-KR" altLang="en-US" sz="1200" dirty="0">
                <a:highlight>
                  <a:srgbClr val="00FFFF"/>
                </a:highlight>
              </a:rPr>
              <a:t>이미지로 보여주기</a:t>
            </a:r>
            <a:endParaRPr lang="en-US" altLang="ko-KR" sz="12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9357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7C7847-0E87-4FF8-A02A-B2F69FCA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373975"/>
            <a:ext cx="5328000" cy="58784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F8BAB-1678-4A72-8D00-71ADADA30D90}"/>
              </a:ext>
            </a:extLst>
          </p:cNvPr>
          <p:cNvSpPr txBox="1"/>
          <p:nvPr/>
        </p:nvSpPr>
        <p:spPr>
          <a:xfrm>
            <a:off x="5685084" y="2991574"/>
            <a:ext cx="62595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← </a:t>
            </a:r>
            <a:r>
              <a:rPr lang="en-US" altLang="ko-KR" dirty="0"/>
              <a:t>SLAM</a:t>
            </a:r>
            <a:r>
              <a:rPr lang="ko-KR" altLang="en-US" dirty="0"/>
              <a:t>에 필요한 것들을 </a:t>
            </a:r>
            <a:r>
              <a:rPr lang="en-US" altLang="ko-KR" dirty="0" err="1"/>
              <a:t>initalize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argv</a:t>
            </a:r>
            <a:r>
              <a:rPr lang="en-US" altLang="ko-KR" sz="1400" dirty="0"/>
              <a:t>[1] = ./Vocabulary/ORBvoc.txt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argv</a:t>
            </a:r>
            <a:r>
              <a:rPr lang="en-US" altLang="ko-KR" sz="1400" dirty="0"/>
              <a:t>[2] = ./Examples/Monocular-Inertial/</a:t>
            </a:r>
            <a:r>
              <a:rPr lang="en-US" altLang="ko-KR" sz="1400" dirty="0" err="1"/>
              <a:t>EuRoC.yaml</a:t>
            </a:r>
            <a:r>
              <a:rPr lang="en-US" altLang="ko-K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ORB_SLAM::System::IMU_MONOCULAR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true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CEDCC-9990-434D-B866-46A1FEAFDA8D}"/>
              </a:ext>
            </a:extLst>
          </p:cNvPr>
          <p:cNvSpPr/>
          <p:nvPr/>
        </p:nvSpPr>
        <p:spPr>
          <a:xfrm>
            <a:off x="125589" y="2826962"/>
            <a:ext cx="5225344" cy="55970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!!main">
            <a:extLst>
              <a:ext uri="{FF2B5EF4-FFF2-40B4-BE49-F238E27FC236}">
                <a16:creationId xmlns:a16="http://schemas.microsoft.com/office/drawing/2014/main" id="{F9E0CA7D-B6BE-4064-B5AE-4A3F2ACD5081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FB40CD6-1CC3-4C8E-8D62-484BC94F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558800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3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ADE45-9E2E-46B2-BAF3-92442A98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/>
              <a:t>SLAM Mode vs Localization Mode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F25B4C-BF1F-4604-8754-F85B6A5DB96F}"/>
              </a:ext>
            </a:extLst>
          </p:cNvPr>
          <p:cNvGrpSpPr/>
          <p:nvPr/>
        </p:nvGrpSpPr>
        <p:grpSpPr>
          <a:xfrm>
            <a:off x="404749" y="1275350"/>
            <a:ext cx="11382503" cy="4307301"/>
            <a:chOff x="361807" y="1275350"/>
            <a:chExt cx="11382503" cy="43073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8239A78-9461-491C-96E5-99B0E7F83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24"/>
            <a:stretch/>
          </p:blipFill>
          <p:spPr>
            <a:xfrm>
              <a:off x="361807" y="1275350"/>
              <a:ext cx="5541646" cy="430730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7AAF15-FBAF-42F5-8FA8-C6A6FA882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19"/>
            <a:stretch/>
          </p:blipFill>
          <p:spPr>
            <a:xfrm>
              <a:off x="6288549" y="1279632"/>
              <a:ext cx="5455761" cy="4300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1523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5897927-E3FF-44E2-9BD8-7F6DE66E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ECDCDA-F934-4141-A534-506F9BCC7D46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!!main">
            <a:extLst>
              <a:ext uri="{FF2B5EF4-FFF2-40B4-BE49-F238E27FC236}">
                <a16:creationId xmlns:a16="http://schemas.microsoft.com/office/drawing/2014/main" id="{A7341C0F-8ED5-4256-954B-921208D6EB76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579460" y="1310276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</a:t>
            </a:r>
            <a:r>
              <a:rPr lang="ko-KR" altLang="en-US" sz="1200" dirty="0"/>
              <a:t>에서 </a:t>
            </a:r>
            <a:r>
              <a:rPr lang="en-US" altLang="ko-KR" sz="1200" dirty="0"/>
              <a:t>map</a:t>
            </a:r>
            <a:r>
              <a:rPr lang="ko-KR" altLang="en-US" sz="1200" dirty="0"/>
              <a:t>을 </a:t>
            </a:r>
            <a:r>
              <a:rPr lang="en-US" altLang="ko-KR" sz="1200" dirty="0"/>
              <a:t>clear</a:t>
            </a:r>
            <a:r>
              <a:rPr lang="ko-KR" altLang="en-US" sz="1200" dirty="0"/>
              <a:t>했는지 확인하기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(Viewer</a:t>
            </a:r>
            <a:r>
              <a:rPr lang="ko-KR" altLang="en-US" sz="1200" dirty="0"/>
              <a:t>에서 </a:t>
            </a:r>
            <a:r>
              <a:rPr lang="en-US" altLang="ko-KR" sz="1200" dirty="0"/>
              <a:t>GUI </a:t>
            </a:r>
            <a:r>
              <a:rPr lang="ko-KR" altLang="en-US" sz="1200" dirty="0"/>
              <a:t>설정을 바꿀 때 </a:t>
            </a:r>
            <a:r>
              <a:rPr lang="ko-KR" altLang="en-US" sz="1200" dirty="0" err="1"/>
              <a:t>일어남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-4517973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555147"/>
            <a:ext cx="10988999" cy="842754"/>
          </a:xfrm>
          <a:prstGeom prst="triangle">
            <a:avLst>
              <a:gd name="adj" fmla="val 1736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Viewer GUI</a:t>
            </a:r>
            <a:r>
              <a:rPr lang="ko-KR" altLang="en-US" dirty="0"/>
              <a:t>에서 </a:t>
            </a:r>
            <a:r>
              <a:rPr lang="en-US" altLang="ko-KR" dirty="0"/>
              <a:t>mode setting checker 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1291473"/>
            <a:ext cx="5021837" cy="281411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485C8E-159A-4C31-B5ED-01CFE9A5C674}"/>
              </a:ext>
            </a:extLst>
          </p:cNvPr>
          <p:cNvSpPr txBox="1"/>
          <p:nvPr/>
        </p:nvSpPr>
        <p:spPr>
          <a:xfrm>
            <a:off x="8238861" y="2134974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Tracking.h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line 149~150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CCC002-1D6B-4792-BBF3-EE7FB4B21F97}"/>
              </a:ext>
            </a:extLst>
          </p:cNvPr>
          <p:cNvSpPr txBox="1"/>
          <p:nvPr/>
        </p:nvSpPr>
        <p:spPr>
          <a:xfrm>
            <a:off x="8238861" y="3594481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line 3635~3786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519691-1F79-48AD-AFCE-5444A4D4ECD8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905D4-339D-4293-AA19-4F428C16A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025" y="2411973"/>
            <a:ext cx="4680000" cy="8280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E5FE09-F39B-415D-9283-0934C185C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025" y="3859756"/>
            <a:ext cx="4680000" cy="7517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8DEAC3-DA84-4D6D-AECA-7E270065B3B8}"/>
              </a:ext>
            </a:extLst>
          </p:cNvPr>
          <p:cNvSpPr txBox="1"/>
          <p:nvPr/>
        </p:nvSpPr>
        <p:spPr>
          <a:xfrm>
            <a:off x="7579460" y="4947134"/>
            <a:ext cx="4419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Reset()</a:t>
            </a:r>
            <a:r>
              <a:rPr lang="ko-KR" altLang="en-US" sz="1200" dirty="0"/>
              <a:t>의 경우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Reset Local Mapping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Reset Loop Closing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Clear </a:t>
            </a:r>
            <a:r>
              <a:rPr lang="en-US" altLang="ko-KR" sz="1200" dirty="0" err="1"/>
              <a:t>BoW</a:t>
            </a:r>
            <a:r>
              <a:rPr lang="en-US" altLang="ko-KR" sz="1200" dirty="0"/>
              <a:t>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Clear Map (erase </a:t>
            </a:r>
            <a:r>
              <a:rPr lang="en-US" altLang="ko-KR" sz="1200" dirty="0" err="1"/>
              <a:t>MapPoints</a:t>
            </a:r>
            <a:r>
              <a:rPr lang="en-US" altLang="ko-KR" sz="1200" dirty="0"/>
              <a:t> and </a:t>
            </a:r>
            <a:r>
              <a:rPr lang="en-US" altLang="ko-KR" sz="1200" dirty="0" err="1"/>
              <a:t>KeyFrames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ResetActiveMap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 직접 </a:t>
            </a:r>
            <a:r>
              <a:rPr lang="ko-KR" altLang="en-US" sz="1200" dirty="0" err="1"/>
              <a:t>읽어보기</a:t>
            </a:r>
            <a:r>
              <a:rPr lang="en-US" altLang="ko-KR" sz="1200" dirty="0"/>
              <a:t>.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</a:p>
        </p:txBody>
      </p:sp>
    </p:spTree>
    <p:extLst>
      <p:ext uri="{BB962C8B-B14F-4D97-AF65-F5344CB8AC3E}">
        <p14:creationId xmlns:p14="http://schemas.microsoft.com/office/powerpoint/2010/main" val="312794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DF6BAE1-A1A9-462C-B772-16478D71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DC57E3-2847-41BA-84DF-B05DD8B62A71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main">
            <a:extLst>
              <a:ext uri="{FF2B5EF4-FFF2-40B4-BE49-F238E27FC236}">
                <a16:creationId xmlns:a16="http://schemas.microsoft.com/office/drawing/2014/main" id="{12089E49-6D38-42ED-AC75-B4B73D8FE9C5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579460" y="4199582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</a:t>
            </a:r>
            <a:r>
              <a:rPr lang="ko-KR" altLang="en-US" sz="1200" dirty="0"/>
              <a:t>이 기본이지만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도 쓸 거라면 </a:t>
            </a:r>
            <a:r>
              <a:rPr lang="en-US" altLang="ko-KR" sz="1200" dirty="0" err="1"/>
              <a:t>imu</a:t>
            </a:r>
            <a:r>
              <a:rPr lang="en-US" altLang="ko-KR" sz="1200" dirty="0"/>
              <a:t> data</a:t>
            </a:r>
            <a:r>
              <a:rPr lang="ko-KR" altLang="en-US" sz="1200" dirty="0"/>
              <a:t>를 </a:t>
            </a:r>
            <a:r>
              <a:rPr lang="en-US" altLang="ko-KR" sz="1200" dirty="0"/>
              <a:t>tracker</a:t>
            </a:r>
            <a:r>
              <a:rPr lang="ko-KR" altLang="en-US" sz="1200" dirty="0"/>
              <a:t>로 추가해준다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-4517973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555147"/>
            <a:ext cx="10988999" cy="842754"/>
          </a:xfrm>
          <a:prstGeom prst="triangle">
            <a:avLst>
              <a:gd name="adj" fmla="val 1736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mpTracker</a:t>
            </a:r>
            <a:r>
              <a:rPr lang="ko-KR" altLang="en-US" dirty="0"/>
              <a:t>에게 </a:t>
            </a:r>
            <a:r>
              <a:rPr lang="en-US" altLang="ko-KR" dirty="0"/>
              <a:t>IMU data </a:t>
            </a:r>
            <a:r>
              <a:rPr lang="ko-KR" altLang="en-US" dirty="0"/>
              <a:t>전달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4166640"/>
            <a:ext cx="5021837" cy="63160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D64790-9EB2-4178-AF59-624CC1230D9A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4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5AB0038-AA73-41BF-A3E0-8DD864C8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6F17AD-5B90-4FA8-A714-90261D07C916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main">
            <a:extLst>
              <a:ext uri="{FF2B5EF4-FFF2-40B4-BE49-F238E27FC236}">
                <a16:creationId xmlns:a16="http://schemas.microsoft.com/office/drawing/2014/main" id="{14C7734F-58F1-44F8-AEB2-77932F6C0EB3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-6221587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-1148467"/>
            <a:ext cx="10988999" cy="842754"/>
          </a:xfrm>
          <a:prstGeom prst="triangle">
            <a:avLst>
              <a:gd name="adj" fmla="val 191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ko-KR" altLang="en-US" dirty="0"/>
              <a:t>그 다음 </a:t>
            </a:r>
            <a:r>
              <a:rPr lang="en-US" altLang="ko-KR" dirty="0"/>
              <a:t>process </a:t>
            </a:r>
            <a:r>
              <a:rPr lang="ko-KR" altLang="en-US" dirty="0"/>
              <a:t>시작하기</a:t>
            </a:r>
            <a:r>
              <a:rPr lang="en-US" altLang="ko-KR" dirty="0"/>
              <a:t> </a:t>
            </a:r>
            <a:endParaRPr lang="ko-KR" altLang="en-US" b="1" dirty="0"/>
          </a:p>
        </p:txBody>
      </p:sp>
      <p:sp>
        <p:nvSpPr>
          <p:cNvPr id="16" name="!!redbox3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3155891"/>
            <a:ext cx="5021837" cy="21683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218704-4B1B-47B5-9396-B899892625AA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!!redbox_delete">
            <a:extLst>
              <a:ext uri="{FF2B5EF4-FFF2-40B4-BE49-F238E27FC236}">
                <a16:creationId xmlns:a16="http://schemas.microsoft.com/office/drawing/2014/main" id="{BED89CA0-B129-4727-A702-EF7AE6C2220F}"/>
              </a:ext>
            </a:extLst>
          </p:cNvPr>
          <p:cNvSpPr/>
          <p:nvPr/>
        </p:nvSpPr>
        <p:spPr>
          <a:xfrm>
            <a:off x="2116666" y="3466975"/>
            <a:ext cx="5021837" cy="10267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605BCAE5-86F3-4544-8DD6-F558F94BE185}"/>
              </a:ext>
            </a:extLst>
          </p:cNvPr>
          <p:cNvSpPr/>
          <p:nvPr/>
        </p:nvSpPr>
        <p:spPr>
          <a:xfrm>
            <a:off x="4633877" y="4968470"/>
            <a:ext cx="7481634" cy="1525462"/>
          </a:xfrm>
          <a:prstGeom prst="wedgeRoundRectCallout">
            <a:avLst>
              <a:gd name="adj1" fmla="val -34670"/>
              <a:gd name="adj2" fmla="val -81070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10ABE5-B792-4ED8-84CC-EAD18082A979}"/>
              </a:ext>
            </a:extLst>
          </p:cNvPr>
          <p:cNvSpPr txBox="1"/>
          <p:nvPr/>
        </p:nvSpPr>
        <p:spPr>
          <a:xfrm>
            <a:off x="4785130" y="5029947"/>
            <a:ext cx="7293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Q. </a:t>
            </a:r>
            <a:r>
              <a:rPr lang="en-US" altLang="ko-KR" sz="1200" b="1" dirty="0" err="1"/>
              <a:t>unique_lock</a:t>
            </a:r>
            <a:r>
              <a:rPr lang="ko-KR" altLang="en-US" sz="1200" b="1" dirty="0"/>
              <a:t>이 </a:t>
            </a:r>
            <a:r>
              <a:rPr lang="ko-KR" altLang="en-US" sz="1200" b="1" dirty="0" err="1"/>
              <a:t>뭐지</a:t>
            </a:r>
            <a:r>
              <a:rPr lang="en-US" altLang="ko-KR" sz="1200" b="1" dirty="0"/>
              <a:t>? 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Q. </a:t>
            </a:r>
            <a:r>
              <a:rPr lang="en-US" altLang="ko-KR" sz="1200" b="1" dirty="0" err="1"/>
              <a:t>mTrackingState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mTrackedMapPoints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mTrackedKyePointsUn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들을 </a:t>
            </a:r>
            <a:r>
              <a:rPr lang="en-US" altLang="ko-KR" sz="1200" b="1" dirty="0"/>
              <a:t>update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왜함</a:t>
            </a:r>
            <a:r>
              <a:rPr lang="en-US" altLang="ko-KR" sz="1200" b="1" dirty="0"/>
              <a:t>?</a:t>
            </a:r>
          </a:p>
          <a:p>
            <a:r>
              <a:rPr lang="en-US" altLang="ko-KR" sz="1200" dirty="0"/>
              <a:t>A. ros_mono_ar.cc</a:t>
            </a:r>
            <a:r>
              <a:rPr lang="ko-KR" altLang="en-US" sz="1200" dirty="0"/>
              <a:t>에서 쓰이는 파트인데</a:t>
            </a:r>
            <a:r>
              <a:rPr lang="en-US" altLang="ko-KR" sz="1200" dirty="0"/>
              <a:t>, </a:t>
            </a:r>
            <a:r>
              <a:rPr lang="ko-KR" altLang="en-US" sz="1200" dirty="0"/>
              <a:t>여기서는 </a:t>
            </a:r>
            <a:r>
              <a:rPr lang="ko-KR" altLang="en-US" sz="1200" dirty="0" err="1"/>
              <a:t>무시해도됨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Q. return </a:t>
            </a:r>
            <a:r>
              <a:rPr lang="ko-KR" altLang="en-US" sz="1200" b="1" dirty="0"/>
              <a:t>은 왜 하는 거야</a:t>
            </a:r>
            <a:r>
              <a:rPr lang="en-US" altLang="ko-KR" sz="1200" b="1" dirty="0"/>
              <a:t>? </a:t>
            </a:r>
          </a:p>
          <a:p>
            <a:r>
              <a:rPr lang="en-US" altLang="ko-KR" sz="1200" dirty="0"/>
              <a:t>A.</a:t>
            </a:r>
            <a:r>
              <a:rPr lang="ko-KR" altLang="en-US" sz="1200" dirty="0"/>
              <a:t>안 쓰임</a:t>
            </a:r>
            <a:r>
              <a:rPr lang="en-US" altLang="ko-KR" sz="1200" dirty="0"/>
              <a:t>. Ignore </a:t>
            </a:r>
            <a:r>
              <a:rPr lang="ko-KR" altLang="en-US" sz="1200" dirty="0" err="1"/>
              <a:t>해도됨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350910" y="3157199"/>
            <a:ext cx="484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image</a:t>
            </a:r>
            <a:r>
              <a:rPr lang="ko-KR" altLang="en-US" sz="1200" dirty="0"/>
              <a:t>는 다음 </a:t>
            </a:r>
            <a:r>
              <a:rPr lang="en-US" altLang="ko-KR" sz="1200" dirty="0"/>
              <a:t>function</a:t>
            </a:r>
            <a:r>
              <a:rPr lang="ko-KR" altLang="en-US" sz="1200" dirty="0"/>
              <a:t>으로 </a:t>
            </a:r>
            <a:r>
              <a:rPr lang="en-US" altLang="ko-KR" sz="1200" dirty="0"/>
              <a:t>pass</a:t>
            </a:r>
            <a:r>
              <a:rPr lang="ko-KR" altLang="en-US" sz="1200" dirty="0"/>
              <a:t>하여 그 다음 </a:t>
            </a:r>
            <a:r>
              <a:rPr lang="en-US" altLang="ko-KR" sz="1200" dirty="0"/>
              <a:t>process</a:t>
            </a:r>
            <a:r>
              <a:rPr lang="ko-KR" altLang="en-US" sz="1200" dirty="0"/>
              <a:t>를 진행함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104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2EC7970-B1CD-48F8-92F4-2B49C257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C362AA-6CC2-4533-8ABE-D68D37628048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redbox3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5757147"/>
            <a:ext cx="9392309" cy="421377"/>
          </a:xfrm>
          <a:prstGeom prst="triangle">
            <a:avLst>
              <a:gd name="adj" fmla="val 601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1271682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913653"/>
            <a:ext cx="190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5A191-3F9F-4CF0-86F4-4F6B7D8CDC63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D4E6BD-DCBE-42B3-9F78-05DD2E344E49}"/>
              </a:ext>
            </a:extLst>
          </p:cNvPr>
          <p:cNvSpPr txBox="1"/>
          <p:nvPr/>
        </p:nvSpPr>
        <p:spPr>
          <a:xfrm>
            <a:off x="7579460" y="1354924"/>
            <a:ext cx="4550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GrabImageMonocular</a:t>
            </a:r>
            <a:r>
              <a:rPr lang="en-US" altLang="ko-KR" sz="1200" dirty="0"/>
              <a:t>()</a:t>
            </a:r>
            <a:r>
              <a:rPr lang="ko-KR" altLang="en-US" sz="1200" dirty="0"/>
              <a:t>에서는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Image</a:t>
            </a:r>
            <a:r>
              <a:rPr lang="ko-KR" altLang="en-US" sz="1200" dirty="0"/>
              <a:t>를 </a:t>
            </a:r>
            <a:r>
              <a:rPr lang="en-US" altLang="ko-KR" sz="1200" dirty="0"/>
              <a:t>grey scale</a:t>
            </a:r>
            <a:r>
              <a:rPr lang="ko-KR" altLang="en-US" sz="1200" dirty="0"/>
              <a:t>로 바꾸기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Frame() </a:t>
            </a:r>
            <a:r>
              <a:rPr lang="ko-KR" altLang="en-US" sz="1200" dirty="0" err="1"/>
              <a:t>클라스</a:t>
            </a:r>
            <a:r>
              <a:rPr lang="ko-KR" altLang="en-US" sz="1200" dirty="0"/>
              <a:t> 객체 생성자로 </a:t>
            </a:r>
            <a:r>
              <a:rPr lang="en-US" altLang="ko-KR" sz="1200" dirty="0"/>
              <a:t>ORB feature extraction</a:t>
            </a:r>
            <a:r>
              <a:rPr lang="ko-KR" altLang="en-US" sz="1200" dirty="0"/>
              <a:t>하기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Track()</a:t>
            </a:r>
            <a:r>
              <a:rPr lang="ko-KR" altLang="en-US" sz="1200" dirty="0"/>
              <a:t>하기 </a:t>
            </a:r>
            <a:r>
              <a:rPr lang="en-US" altLang="ko-KR" sz="1200" dirty="0"/>
              <a:t>(</a:t>
            </a:r>
            <a:r>
              <a:rPr lang="ko-KR" altLang="en-US" sz="1200" dirty="0"/>
              <a:t>나머지 </a:t>
            </a:r>
            <a:r>
              <a:rPr lang="en-US" altLang="ko-KR" sz="1200" dirty="0"/>
              <a:t>tracking thread </a:t>
            </a:r>
            <a:r>
              <a:rPr lang="ko-KR" altLang="en-US" sz="1200" dirty="0"/>
              <a:t>파트로 넘어가는 </a:t>
            </a:r>
            <a:r>
              <a:rPr lang="en-US" altLang="ko-KR" sz="1200" dirty="0"/>
              <a:t>function)</a:t>
            </a:r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이루어져있다</a:t>
            </a:r>
            <a:r>
              <a:rPr lang="en-US" altLang="ko-KR" sz="120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25" name="!!main">
            <a:extLst>
              <a:ext uri="{FF2B5EF4-FFF2-40B4-BE49-F238E27FC236}">
                <a16:creationId xmlns:a16="http://schemas.microsoft.com/office/drawing/2014/main" id="{D1A7F18A-0319-4995-A1AD-2D2BC9F459A2}"/>
              </a:ext>
            </a:extLst>
          </p:cNvPr>
          <p:cNvSpPr txBox="1"/>
          <p:nvPr/>
        </p:nvSpPr>
        <p:spPr>
          <a:xfrm>
            <a:off x="-1930398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43C75205-8398-480A-A35D-C6EB12E326C1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79F1856-059D-4750-8B7A-5B67CECBD4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43" b="79153"/>
          <a:stretch/>
        </p:blipFill>
        <p:spPr>
          <a:xfrm>
            <a:off x="7611314" y="3748751"/>
            <a:ext cx="4426088" cy="1002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CED497E-1333-4CD1-80A7-7E2A7C59AF3A}"/>
                  </a:ext>
                </a:extLst>
              </p14:cNvPr>
              <p14:cNvContentPartPr/>
              <p14:nvPr/>
            </p14:nvContentPartPr>
            <p14:xfrm>
              <a:off x="8397863" y="3834587"/>
              <a:ext cx="622440" cy="4633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CED497E-1333-4CD1-80A7-7E2A7C59A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0223" y="3798947"/>
                <a:ext cx="658080" cy="5349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A2FA624E-5B31-4FA1-89AC-9183A8EEFDD0}"/>
              </a:ext>
            </a:extLst>
          </p:cNvPr>
          <p:cNvSpPr txBox="1"/>
          <p:nvPr/>
        </p:nvSpPr>
        <p:spPr>
          <a:xfrm>
            <a:off x="7579460" y="496994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↑ 현재 초록색 </a:t>
            </a:r>
            <a:r>
              <a:rPr lang="ko-KR" altLang="en-US" sz="1200" dirty="0" err="1"/>
              <a:t>형광펜으로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별표한</a:t>
            </a:r>
            <a:r>
              <a:rPr lang="ko-KR" altLang="en-US" sz="1200" dirty="0"/>
              <a:t> 곳을 시작함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472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DD1562B1-4811-4BCE-9F4F-39D1DBC2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0CE80-4A19-49B3-8153-B5EAB3A750B6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!!main">
            <a:extLst>
              <a:ext uri="{FF2B5EF4-FFF2-40B4-BE49-F238E27FC236}">
                <a16:creationId xmlns:a16="http://schemas.microsoft.com/office/drawing/2014/main" id="{4A396B91-8565-411B-844B-44C40CFAE5FC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1509147"/>
            <a:ext cx="9392309" cy="421377"/>
          </a:xfrm>
          <a:prstGeom prst="triangle">
            <a:avLst>
              <a:gd name="adj" fmla="val 14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2976318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54F70-E39A-42B0-8F15-98145616992C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01B4F59-C903-4BA2-ADBE-F080E51051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43" b="79153"/>
          <a:stretch/>
        </p:blipFill>
        <p:spPr>
          <a:xfrm>
            <a:off x="7611314" y="3748751"/>
            <a:ext cx="4426088" cy="1002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C31459A-94E2-4B81-9BD4-1B859557748A}"/>
                  </a:ext>
                </a:extLst>
              </p14:cNvPr>
              <p14:cNvContentPartPr/>
              <p14:nvPr/>
            </p14:nvContentPartPr>
            <p14:xfrm>
              <a:off x="8397863" y="3834587"/>
              <a:ext cx="622440" cy="4633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C31459A-94E2-4B81-9BD4-1B85955774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0223" y="3798947"/>
                <a:ext cx="658080" cy="5349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76CC997-A751-431B-B733-7DC4DA722526}"/>
              </a:ext>
            </a:extLst>
          </p:cNvPr>
          <p:cNvSpPr txBox="1"/>
          <p:nvPr/>
        </p:nvSpPr>
        <p:spPr>
          <a:xfrm>
            <a:off x="7579460" y="496994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↑ 현재 초록색 </a:t>
            </a:r>
            <a:r>
              <a:rPr lang="ko-KR" altLang="en-US" sz="1200" dirty="0" err="1"/>
              <a:t>형광펜으로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별표한</a:t>
            </a:r>
            <a:r>
              <a:rPr lang="ko-KR" altLang="en-US" sz="1200" dirty="0"/>
              <a:t> 곳을 시작함</a:t>
            </a:r>
            <a:r>
              <a:rPr lang="en-US" altLang="ko-KR" sz="12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C4B58D-8D73-4DAC-BF24-72823D5E3B2A}"/>
              </a:ext>
            </a:extLst>
          </p:cNvPr>
          <p:cNvSpPr txBox="1"/>
          <p:nvPr/>
        </p:nvSpPr>
        <p:spPr>
          <a:xfrm>
            <a:off x="7579460" y="1354924"/>
            <a:ext cx="4550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GrabImageMonocular</a:t>
            </a:r>
            <a:r>
              <a:rPr lang="en-US" altLang="ko-KR" sz="1200" dirty="0"/>
              <a:t>()</a:t>
            </a:r>
            <a:r>
              <a:rPr lang="ko-KR" altLang="en-US" sz="1200" dirty="0"/>
              <a:t>에서는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Image</a:t>
            </a:r>
            <a:r>
              <a:rPr lang="ko-KR" altLang="en-US" sz="1200" dirty="0"/>
              <a:t>를 </a:t>
            </a:r>
            <a:r>
              <a:rPr lang="en-US" altLang="ko-KR" sz="1200" dirty="0"/>
              <a:t>grey scale</a:t>
            </a:r>
            <a:r>
              <a:rPr lang="ko-KR" altLang="en-US" sz="1200" dirty="0"/>
              <a:t>로 바꾸기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Frame() </a:t>
            </a:r>
            <a:r>
              <a:rPr lang="ko-KR" altLang="en-US" sz="1200" dirty="0" err="1"/>
              <a:t>클라스</a:t>
            </a:r>
            <a:r>
              <a:rPr lang="ko-KR" altLang="en-US" sz="1200" dirty="0"/>
              <a:t> 객체 생성자로 </a:t>
            </a:r>
            <a:r>
              <a:rPr lang="en-US" altLang="ko-KR" sz="1200" dirty="0"/>
              <a:t>ORB feature extraction</a:t>
            </a:r>
            <a:r>
              <a:rPr lang="ko-KR" altLang="en-US" sz="1200" dirty="0"/>
              <a:t>하기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Track()</a:t>
            </a:r>
            <a:r>
              <a:rPr lang="ko-KR" altLang="en-US" sz="1200" dirty="0"/>
              <a:t>하기 </a:t>
            </a:r>
            <a:r>
              <a:rPr lang="en-US" altLang="ko-KR" sz="1200" dirty="0"/>
              <a:t>(</a:t>
            </a:r>
            <a:r>
              <a:rPr lang="ko-KR" altLang="en-US" sz="1200" dirty="0"/>
              <a:t>나머지 </a:t>
            </a:r>
            <a:r>
              <a:rPr lang="en-US" altLang="ko-KR" sz="1200" dirty="0"/>
              <a:t>tracking thread </a:t>
            </a:r>
            <a:r>
              <a:rPr lang="ko-KR" altLang="en-US" sz="1200" dirty="0"/>
              <a:t>파트로 넘어가는 </a:t>
            </a:r>
            <a:r>
              <a:rPr lang="en-US" altLang="ko-KR" sz="1200" dirty="0"/>
              <a:t>function)</a:t>
            </a:r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이루어져있다</a:t>
            </a:r>
            <a:r>
              <a:rPr lang="en-US" altLang="ko-KR" sz="120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868722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362DA67-15DF-4580-AB1B-E5D64533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76BFEE-4E2C-4AA9-A5C4-CAEDF33A007D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8FB6AEE1-7EBC-4094-9355-0035FD61377B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5757147"/>
            <a:ext cx="9392309" cy="421377"/>
          </a:xfrm>
          <a:prstGeom prst="triangle">
            <a:avLst>
              <a:gd name="adj" fmla="val 601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1271682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D4E6BD-DCBE-42B3-9F78-05DD2E344E49}"/>
              </a:ext>
            </a:extLst>
          </p:cNvPr>
          <p:cNvSpPr txBox="1"/>
          <p:nvPr/>
        </p:nvSpPr>
        <p:spPr>
          <a:xfrm>
            <a:off x="7579460" y="204794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먼저</a:t>
            </a:r>
            <a:r>
              <a:rPr lang="en-US" altLang="ko-KR" sz="1200" dirty="0"/>
              <a:t>, </a:t>
            </a:r>
            <a:r>
              <a:rPr lang="ko-KR" altLang="en-US" sz="1200" dirty="0"/>
              <a:t>흑백 사진으로 </a:t>
            </a:r>
            <a:r>
              <a:rPr lang="en-US" altLang="ko-KR" sz="1200" dirty="0" err="1"/>
              <a:t>img</a:t>
            </a:r>
            <a:r>
              <a:rPr lang="ko-KR" altLang="en-US" sz="1200" dirty="0"/>
              <a:t>를 바꿈</a:t>
            </a:r>
            <a:endParaRPr lang="en-US" altLang="ko-KR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53E0D3-15DA-4AE7-9C33-84BDA94AF5D5}"/>
              </a:ext>
            </a:extLst>
          </p:cNvPr>
          <p:cNvSpPr/>
          <p:nvPr/>
        </p:nvSpPr>
        <p:spPr>
          <a:xfrm>
            <a:off x="2291603" y="1903078"/>
            <a:ext cx="5021837" cy="25566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4C529-9AB0-4A74-A056-55E45D084F18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85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2C2C937-E9CA-4288-8961-462FD99F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6F011D-CA11-43A4-A526-8441F7FF6399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03704BC3-26DC-40A8-AA39-673BC2C19C35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D4E6BD-DCBE-42B3-9F78-05DD2E344E49}"/>
              </a:ext>
            </a:extLst>
          </p:cNvPr>
          <p:cNvSpPr txBox="1"/>
          <p:nvPr/>
        </p:nvSpPr>
        <p:spPr>
          <a:xfrm>
            <a:off x="7579460" y="204794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</a:t>
            </a:r>
            <a:r>
              <a:rPr lang="ko-KR" altLang="en-US" sz="1200" dirty="0"/>
              <a:t>인 경우 돌아가는 코드</a:t>
            </a:r>
            <a:endParaRPr lang="en-US" altLang="ko-KR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53E0D3-15DA-4AE7-9C33-84BDA94AF5D5}"/>
              </a:ext>
            </a:extLst>
          </p:cNvPr>
          <p:cNvSpPr/>
          <p:nvPr/>
        </p:nvSpPr>
        <p:spPr>
          <a:xfrm>
            <a:off x="2196059" y="1929983"/>
            <a:ext cx="5117381" cy="1609803"/>
          </a:xfrm>
          <a:prstGeom prst="rect">
            <a:avLst/>
          </a:prstGeom>
          <a:noFill/>
          <a:ln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539786"/>
            <a:ext cx="5117381" cy="18229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3772487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monocular-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인 경우 </a:t>
            </a:r>
            <a:r>
              <a:rPr lang="en-US" altLang="ko-KR" sz="1200" dirty="0"/>
              <a:t>(</a:t>
            </a:r>
            <a:r>
              <a:rPr lang="ko-KR" altLang="en-US" sz="1200" dirty="0"/>
              <a:t>이번의 경우</a:t>
            </a:r>
            <a:r>
              <a:rPr lang="en-US" altLang="ko-KR" sz="1200" dirty="0"/>
              <a:t>) </a:t>
            </a:r>
            <a:r>
              <a:rPr lang="ko-KR" altLang="en-US" sz="1200" dirty="0"/>
              <a:t>돌아가는 코드</a:t>
            </a:r>
            <a:r>
              <a:rPr lang="en-US" altLang="ko-KR" sz="1200" dirty="0"/>
              <a:t>. </a:t>
            </a:r>
            <a:r>
              <a:rPr lang="ko-KR" altLang="en-US" sz="1200" dirty="0"/>
              <a:t>현재의 </a:t>
            </a:r>
            <a:r>
              <a:rPr lang="en-US" altLang="ko-KR" sz="1200" dirty="0" err="1"/>
              <a:t>img</a:t>
            </a:r>
            <a:r>
              <a:rPr lang="ko-KR" altLang="en-US" sz="1200" dirty="0"/>
              <a:t>를 </a:t>
            </a:r>
            <a:r>
              <a:rPr lang="en-US" altLang="ko-KR" sz="1200" dirty="0"/>
              <a:t>Frame</a:t>
            </a:r>
            <a:r>
              <a:rPr lang="ko-KR" altLang="en-US" sz="1200" dirty="0"/>
              <a:t>이라는 </a:t>
            </a:r>
            <a:r>
              <a:rPr lang="en-US" altLang="ko-KR" sz="1200" dirty="0"/>
              <a:t>class</a:t>
            </a:r>
            <a:r>
              <a:rPr lang="ko-KR" altLang="en-US" sz="1200" dirty="0"/>
              <a:t>로 </a:t>
            </a:r>
            <a:r>
              <a:rPr lang="en-US" altLang="ko-KR" sz="1200" dirty="0"/>
              <a:t>initializing function</a:t>
            </a:r>
            <a:r>
              <a:rPr lang="ko-KR" altLang="en-US" sz="1200" dirty="0"/>
              <a:t>을 실행함</a:t>
            </a:r>
            <a:r>
              <a:rPr lang="en-US" altLang="ko-KR" sz="12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482382-AE2F-420B-804B-6F310BA006C6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9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1F9F7D28-1338-4319-9773-9967696B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867574"/>
            <a:ext cx="5117381" cy="7782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3772487"/>
            <a:ext cx="441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mState</a:t>
            </a:r>
            <a:r>
              <a:rPr lang="ko-KR" altLang="en-US" sz="1200" dirty="0"/>
              <a:t>가 </a:t>
            </a:r>
            <a:r>
              <a:rPr lang="en-US" altLang="ko-KR" sz="1200" dirty="0"/>
              <a:t>NOT_INITIALIZED</a:t>
            </a:r>
            <a:r>
              <a:rPr lang="ko-KR" altLang="en-US" sz="1200" dirty="0"/>
              <a:t>이거나 </a:t>
            </a:r>
            <a:r>
              <a:rPr lang="en-US" altLang="ko-KR" sz="1200" dirty="0"/>
              <a:t>NO_IMAGES_YET</a:t>
            </a:r>
            <a:r>
              <a:rPr lang="ko-KR" altLang="en-US" sz="1200" dirty="0"/>
              <a:t>이면 이 코드가 돌아가고 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196059" y="4683518"/>
            <a:ext cx="5117381" cy="7782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53767-AC32-4F7D-ADE1-8530723C31E6}"/>
              </a:ext>
            </a:extLst>
          </p:cNvPr>
          <p:cNvSpPr txBox="1"/>
          <p:nvPr/>
        </p:nvSpPr>
        <p:spPr>
          <a:xfrm>
            <a:off x="7579460" y="483510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그 외에는 이 코드가 </a:t>
            </a:r>
            <a:r>
              <a:rPr lang="ko-KR" altLang="en-US" sz="1200" dirty="0" err="1"/>
              <a:t>돌아감</a:t>
            </a:r>
            <a:endParaRPr lang="en-US" altLang="ko-KR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F0EA31-EB17-4698-B665-CCC253602A24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FB0E80D8-B55F-4B48-B9AB-74D29638A02C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6DBC79-08DE-45E8-A3E0-D52B737EAE79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9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CBF870F9-BF40-4E54-B90F-5373A9563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0F41F9-ECCF-49E7-8BFB-0054BCF43502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main">
            <a:extLst>
              <a:ext uri="{FF2B5EF4-FFF2-40B4-BE49-F238E27FC236}">
                <a16:creationId xmlns:a16="http://schemas.microsoft.com/office/drawing/2014/main" id="{8D0A262A-E70D-482B-A091-7E44C8886FC2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867574"/>
            <a:ext cx="5117381" cy="18795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B6EEF98-0144-47F5-81D2-077606D470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176"/>
          <a:stretch/>
        </p:blipFill>
        <p:spPr>
          <a:xfrm>
            <a:off x="8443994" y="2469378"/>
            <a:ext cx="2799739" cy="19192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1112BA-744D-4A19-8DE7-7E0580668451}"/>
              </a:ext>
            </a:extLst>
          </p:cNvPr>
          <p:cNvSpPr txBox="1"/>
          <p:nvPr/>
        </p:nvSpPr>
        <p:spPr>
          <a:xfrm>
            <a:off x="8238861" y="2183913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Tracking.h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line 105~116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A1DD9-3991-4D4D-A0CB-E93F7550874E}"/>
              </a:ext>
            </a:extLst>
          </p:cNvPr>
          <p:cNvSpPr txBox="1"/>
          <p:nvPr/>
        </p:nvSpPr>
        <p:spPr>
          <a:xfrm>
            <a:off x="7579460" y="173746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mState</a:t>
            </a:r>
            <a:r>
              <a:rPr lang="ko-KR" altLang="en-US" sz="1200" dirty="0"/>
              <a:t>는 </a:t>
            </a:r>
            <a:r>
              <a:rPr lang="en-US" altLang="ko-KR" sz="1200" dirty="0"/>
              <a:t>Tracking</a:t>
            </a:r>
            <a:r>
              <a:rPr lang="ko-KR" altLang="en-US" sz="1200" dirty="0"/>
              <a:t> </a:t>
            </a:r>
            <a:r>
              <a:rPr lang="en-US" altLang="ko-KR" sz="1200" dirty="0"/>
              <a:t>states</a:t>
            </a:r>
            <a:r>
              <a:rPr lang="ko-KR" altLang="en-US" sz="1200" dirty="0"/>
              <a:t>으로 다양한 곳에서 </a:t>
            </a:r>
            <a:r>
              <a:rPr lang="en-US" altLang="ko-KR" sz="1200" dirty="0"/>
              <a:t>state</a:t>
            </a:r>
            <a:r>
              <a:rPr lang="ko-KR" altLang="en-US" sz="1200" dirty="0"/>
              <a:t>가 바뀜 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C2081-07AB-48FE-98E0-9D2AA1E2B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4632" y="4556830"/>
            <a:ext cx="4254189" cy="16014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B8AB66-2FF3-49CF-810C-E72B22D99F77}"/>
              </a:ext>
            </a:extLst>
          </p:cNvPr>
          <p:cNvSpPr txBox="1"/>
          <p:nvPr/>
        </p:nvSpPr>
        <p:spPr>
          <a:xfrm>
            <a:off x="7868259" y="6197793"/>
            <a:ext cx="395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/>
              <a:t>mState</a:t>
            </a:r>
            <a:r>
              <a:rPr lang="ko-KR" altLang="en-US" sz="1200" b="1" dirty="0"/>
              <a:t>가 정의되는 파일들 </a:t>
            </a:r>
            <a:r>
              <a:rPr lang="en-US" altLang="ko-KR" sz="1200" b="1" dirty="0"/>
              <a:t>(.h</a:t>
            </a:r>
            <a:r>
              <a:rPr lang="ko-KR" altLang="en-US" sz="1200" b="1" dirty="0"/>
              <a:t> 파일 제외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A285DC-7410-4DC2-945A-89780367EBE3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CC1BD0E6-FC1E-4AF4-961B-F72879EA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1274307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11574331"/>
            <a:ext cx="21030236" cy="430184"/>
          </a:xfrm>
          <a:prstGeom prst="triangle">
            <a:avLst>
              <a:gd name="adj" fmla="val 9278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409751"/>
            <a:ext cx="5169242" cy="11461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!!main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3AC11C-43E9-4BE1-A288-58C42BC9DA46}"/>
              </a:ext>
            </a:extLst>
          </p:cNvPr>
          <p:cNvSpPr txBox="1"/>
          <p:nvPr/>
        </p:nvSpPr>
        <p:spPr>
          <a:xfrm>
            <a:off x="7545010" y="1565844"/>
            <a:ext cx="4872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strVocFile</a:t>
            </a:r>
            <a:r>
              <a:rPr lang="en-US" altLang="ko-KR" sz="1200" b="1" dirty="0"/>
              <a:t> = </a:t>
            </a:r>
            <a:r>
              <a:rPr lang="en-US" altLang="ko-KR" sz="1200" dirty="0"/>
              <a:t>./Vocabulary/ORBvoc.txt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bUseViewer</a:t>
            </a:r>
            <a:r>
              <a:rPr lang="en-US" altLang="ko-KR" sz="1200" b="1" dirty="0"/>
              <a:t> =</a:t>
            </a:r>
            <a:r>
              <a:rPr lang="en-US" altLang="ko-KR" sz="1200" dirty="0"/>
              <a:t> true</a:t>
            </a:r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662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867574"/>
            <a:ext cx="5117381" cy="7782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3772487"/>
            <a:ext cx="441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mState</a:t>
            </a:r>
            <a:r>
              <a:rPr lang="ko-KR" altLang="en-US" sz="1200" dirty="0"/>
              <a:t>가 </a:t>
            </a:r>
            <a:r>
              <a:rPr lang="en-US" altLang="ko-KR" sz="1200" dirty="0"/>
              <a:t>NOT_INITIALIZED</a:t>
            </a:r>
            <a:r>
              <a:rPr lang="ko-KR" altLang="en-US" sz="1200" dirty="0"/>
              <a:t>이거나 </a:t>
            </a:r>
            <a:r>
              <a:rPr lang="en-US" altLang="ko-KR" sz="1200" dirty="0"/>
              <a:t>NO_IMAGES_YET</a:t>
            </a:r>
            <a:r>
              <a:rPr lang="ko-KR" altLang="en-US" sz="1200" dirty="0"/>
              <a:t>이면 이 코드가 돌아가고 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196059" y="4683518"/>
            <a:ext cx="5117381" cy="7782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53767-AC32-4F7D-ADE1-8530723C31E6}"/>
              </a:ext>
            </a:extLst>
          </p:cNvPr>
          <p:cNvSpPr txBox="1"/>
          <p:nvPr/>
        </p:nvSpPr>
        <p:spPr>
          <a:xfrm>
            <a:off x="7579460" y="483510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그 외에는 이 코드가 </a:t>
            </a:r>
            <a:r>
              <a:rPr lang="ko-KR" altLang="en-US" sz="1200" dirty="0" err="1"/>
              <a:t>돌아감</a:t>
            </a:r>
            <a:endParaRPr lang="en-US" altLang="ko-KR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2FE425E0-7F7F-452C-9B25-4BAF2A59350E}"/>
                  </a:ext>
                </a:extLst>
              </p14:cNvPr>
              <p14:cNvContentPartPr/>
              <p14:nvPr/>
            </p14:nvContentPartPr>
            <p14:xfrm>
              <a:off x="5593848" y="2459086"/>
              <a:ext cx="4912560" cy="25761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2FE425E0-7F7F-452C-9B25-4BAF2A5935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4849" y="2441446"/>
                <a:ext cx="4939198" cy="26028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5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9755967"/>
            <a:ext cx="17359200" cy="246769"/>
          </a:xfrm>
          <a:prstGeom prst="triangle">
            <a:avLst>
              <a:gd name="adj" fmla="val 8257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1200258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1397493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Frame() function</a:t>
            </a:r>
            <a:r>
              <a:rPr lang="ko-KR" altLang="en-US" sz="1200" dirty="0"/>
              <a:t>이 </a:t>
            </a:r>
            <a:r>
              <a:rPr lang="en-US" altLang="ko-KR" sz="1200" dirty="0"/>
              <a:t>5</a:t>
            </a:r>
            <a:r>
              <a:rPr lang="ko-KR" altLang="en-US" sz="1200" dirty="0"/>
              <a:t>개 있는데 그 중에 하나임</a:t>
            </a:r>
            <a:r>
              <a:rPr lang="en-US" altLang="ko-KR" sz="1200" dirty="0"/>
              <a:t>. (sensor type</a:t>
            </a:r>
            <a:r>
              <a:rPr lang="ko-KR" altLang="en-US" sz="1200" dirty="0"/>
              <a:t>별로 있는 것 같음</a:t>
            </a:r>
            <a:r>
              <a:rPr lang="en-US" altLang="ko-KR" sz="1200" dirty="0"/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32844" y="1325031"/>
            <a:ext cx="5118100" cy="199339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7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9755967"/>
            <a:ext cx="17359200" cy="246769"/>
          </a:xfrm>
          <a:prstGeom prst="triangle">
            <a:avLst>
              <a:gd name="adj" fmla="val 8257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1200258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0100" y="3386666"/>
            <a:ext cx="5118100" cy="41236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1E0D93-3A7B-45D1-AE8D-555D5271A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207" y="2176662"/>
            <a:ext cx="2858400" cy="8795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1A7E10-B2E2-4AAC-BC8C-507FE1AB50B0}"/>
              </a:ext>
            </a:extLst>
          </p:cNvPr>
          <p:cNvSpPr txBox="1"/>
          <p:nvPr/>
        </p:nvSpPr>
        <p:spPr>
          <a:xfrm>
            <a:off x="8171911" y="1787078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public variable: line 215~217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BC736A-384A-4A7E-9826-EAF4CEF88574}"/>
              </a:ext>
            </a:extLst>
          </p:cNvPr>
          <p:cNvSpPr txBox="1"/>
          <p:nvPr/>
        </p:nvSpPr>
        <p:spPr>
          <a:xfrm>
            <a:off x="7579460" y="3426787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몇 번째 </a:t>
            </a:r>
            <a:r>
              <a:rPr lang="en-US" altLang="ko-KR" sz="1200" dirty="0"/>
              <a:t>frame</a:t>
            </a:r>
            <a:r>
              <a:rPr lang="ko-KR" altLang="en-US" sz="1200" dirty="0"/>
              <a:t>인지 여기서 관리함</a:t>
            </a:r>
            <a:r>
              <a:rPr lang="en-US" altLang="ko-KR" sz="1200" dirty="0"/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0182B96-A5E1-4BDD-B4B1-FAB62B437CD9}"/>
                  </a:ext>
                </a:extLst>
              </p14:cNvPr>
              <p14:cNvContentPartPr/>
              <p14:nvPr/>
            </p14:nvContentPartPr>
            <p14:xfrm>
              <a:off x="7513750" y="3758531"/>
              <a:ext cx="729000" cy="5238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0182B96-A5E1-4BDD-B4B1-FAB62B437C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5759" y="3740879"/>
                <a:ext cx="764622" cy="559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2D68CA83-69F5-4355-8B96-8AFC31FB72B9}"/>
                  </a:ext>
                </a:extLst>
              </p14:cNvPr>
              <p14:cNvContentPartPr/>
              <p14:nvPr/>
            </p14:nvContentPartPr>
            <p14:xfrm>
              <a:off x="7482797" y="4347802"/>
              <a:ext cx="540720" cy="1216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2D68CA83-69F5-4355-8B96-8AFC31FB72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4797" y="4329855"/>
                <a:ext cx="576360" cy="157215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그림 40">
            <a:extLst>
              <a:ext uri="{FF2B5EF4-FFF2-40B4-BE49-F238E27FC236}">
                <a16:creationId xmlns:a16="http://schemas.microsoft.com/office/drawing/2014/main" id="{D8072C67-7462-4C4C-95FF-96463F0C80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7207" y="3744817"/>
            <a:ext cx="2858400" cy="87950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D22585-DCB0-4596-9324-D0B4C37DAD1E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[ 1. </a:t>
            </a:r>
            <a:r>
              <a:rPr lang="ko-KR" altLang="en-US" sz="1200" b="1" dirty="0"/>
              <a:t>몇 번째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인가</a:t>
            </a:r>
            <a:r>
              <a:rPr lang="en-US" altLang="ko-KR" sz="1200" b="1" dirty="0"/>
              <a:t>? ]</a:t>
            </a:r>
          </a:p>
        </p:txBody>
      </p:sp>
    </p:spTree>
    <p:extLst>
      <p:ext uri="{BB962C8B-B14F-4D97-AF65-F5344CB8AC3E}">
        <p14:creationId xmlns:p14="http://schemas.microsoft.com/office/powerpoint/2010/main" val="307028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7723967"/>
            <a:ext cx="17359200" cy="246769"/>
          </a:xfrm>
          <a:prstGeom prst="triangle">
            <a:avLst>
              <a:gd name="adj" fmla="val 710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-83174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2264716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이전에 </a:t>
            </a:r>
            <a:r>
              <a:rPr lang="en-US" altLang="ko-KR" sz="1200" dirty="0" err="1"/>
              <a:t>EuRoC.yaml</a:t>
            </a:r>
            <a:r>
              <a:rPr lang="ko-KR" altLang="en-US" sz="1200" dirty="0"/>
              <a:t>에서 받아온 값들을 불러오기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99049" y="1777999"/>
            <a:ext cx="5055277" cy="14351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6EC25-AE78-4E7B-B489-A54CE4312AFB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[ 2. ORB Extraction Parameter</a:t>
            </a:r>
            <a:r>
              <a:rPr lang="ko-KR" altLang="en-US" sz="1200" b="1" dirty="0"/>
              <a:t>를 가져오기</a:t>
            </a:r>
            <a:r>
              <a:rPr lang="en-US" altLang="ko-KR" sz="1200" b="1" dirty="0"/>
              <a:t> 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AD6524-F309-45B3-8A91-6D10A208B79A}"/>
              </a:ext>
            </a:extLst>
          </p:cNvPr>
          <p:cNvSpPr txBox="1"/>
          <p:nvPr/>
        </p:nvSpPr>
        <p:spPr>
          <a:xfrm>
            <a:off x="7279200" y="4784088"/>
            <a:ext cx="501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첫 번째</a:t>
            </a:r>
            <a:r>
              <a:rPr lang="en-US" altLang="ko-KR" sz="1200" b="1" dirty="0"/>
              <a:t> Frame</a:t>
            </a:r>
            <a:r>
              <a:rPr lang="ko-KR" altLang="en-US" sz="1200" b="1" dirty="0"/>
              <a:t>인 경우</a:t>
            </a:r>
            <a:r>
              <a:rPr lang="en-US" altLang="ko-KR" sz="1200" b="1" dirty="0"/>
              <a:t>, </a:t>
            </a:r>
            <a:r>
              <a:rPr lang="en-US" altLang="ko-KR" sz="1200" dirty="0" err="1"/>
              <a:t>mpIniORBextractor</a:t>
            </a:r>
            <a:r>
              <a:rPr lang="ko-KR" altLang="en-US" sz="1200" dirty="0"/>
              <a:t>에서 가져온 값들이고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첫번째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이 </a:t>
            </a:r>
            <a:r>
              <a:rPr lang="ko-KR" altLang="en-US" sz="1200" b="1" dirty="0" err="1"/>
              <a:t>아닌경우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en-US" altLang="ko-KR" sz="1200" dirty="0" err="1"/>
              <a:t>mpORBextractorLeft</a:t>
            </a:r>
            <a:r>
              <a:rPr lang="ko-KR" altLang="en-US" sz="1200" dirty="0"/>
              <a:t>에서 가져온 값들임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CC9560-D7BF-4AD0-B4FF-D09D32013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626" y="3146512"/>
            <a:ext cx="4534172" cy="14649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238D3E8-7DF0-47BB-AE7C-0391DE2123E6}"/>
              </a:ext>
            </a:extLst>
          </p:cNvPr>
          <p:cNvSpPr txBox="1"/>
          <p:nvPr/>
        </p:nvSpPr>
        <p:spPr>
          <a:xfrm>
            <a:off x="7579460" y="2841712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1360~1365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29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7723967"/>
            <a:ext cx="17359200" cy="246769"/>
          </a:xfrm>
          <a:prstGeom prst="triangle">
            <a:avLst>
              <a:gd name="adj" fmla="val 710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-83174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1591616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여기서부터 코드를 이해하기 위해서는 </a:t>
            </a:r>
            <a:r>
              <a:rPr lang="en-US" altLang="ko-KR" sz="1200" dirty="0"/>
              <a:t>ORB-SLAM 1</a:t>
            </a:r>
            <a:r>
              <a:rPr lang="ko-KR" altLang="en-US" sz="1200" dirty="0"/>
              <a:t>의 논문을 참고하면 좋다</a:t>
            </a:r>
            <a:r>
              <a:rPr lang="en-US" altLang="ko-KR" sz="1200" dirty="0"/>
              <a:t>.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99049" y="3217332"/>
            <a:ext cx="5055277" cy="38481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3F10A6-9832-4F0E-A6E4-29462D63CAB3}"/>
              </a:ext>
            </a:extLst>
          </p:cNvPr>
          <p:cNvSpPr/>
          <p:nvPr/>
        </p:nvSpPr>
        <p:spPr>
          <a:xfrm>
            <a:off x="7335300" y="5920382"/>
            <a:ext cx="4800600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759192-A9A3-4413-8E45-C8776B669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4650" y="2487777"/>
            <a:ext cx="4148979" cy="3037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582088-E465-4D7B-B4C4-0AF2B9C88571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7652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6314004"/>
            <a:ext cx="17359200" cy="247295"/>
          </a:xfrm>
          <a:prstGeom prst="triangle">
            <a:avLst>
              <a:gd name="adj" fmla="val 6271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224144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467600" y="1190859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ExtractORB</a:t>
            </a:r>
            <a:r>
              <a:rPr lang="en-US" altLang="ko-KR" sz="1200" dirty="0"/>
              <a:t>() of this Frame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2640" y="2658533"/>
            <a:ext cx="5088465" cy="1947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4CA8AA-64A3-4061-B25F-FCF2BCCA7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515" y="1900954"/>
            <a:ext cx="4785997" cy="1139523"/>
          </a:xfrm>
          <a:prstGeom prst="rect">
            <a:avLst/>
          </a:prstGeom>
        </p:spPr>
      </p:pic>
      <p:sp>
        <p:nvSpPr>
          <p:cNvPr id="32" name="!!text6">
            <a:extLst>
              <a:ext uri="{FF2B5EF4-FFF2-40B4-BE49-F238E27FC236}">
                <a16:creationId xmlns:a16="http://schemas.microsoft.com/office/drawing/2014/main" id="{F75EEEF1-C54E-4F35-A86F-CB4C45AC3FA4}"/>
              </a:ext>
            </a:extLst>
          </p:cNvPr>
          <p:cNvSpPr txBox="1"/>
          <p:nvPr/>
        </p:nvSpPr>
        <p:spPr>
          <a:xfrm>
            <a:off x="7962900" y="1584636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ExtractORB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413~420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EF5B7-34B0-4F49-94C2-5636A3653758}"/>
              </a:ext>
            </a:extLst>
          </p:cNvPr>
          <p:cNvSpPr txBox="1"/>
          <p:nvPr/>
        </p:nvSpPr>
        <p:spPr>
          <a:xfrm>
            <a:off x="7467600" y="3087677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Monocular</a:t>
            </a:r>
            <a:r>
              <a:rPr lang="ko-KR" altLang="en-US" sz="1200" dirty="0"/>
              <a:t>이라서 </a:t>
            </a:r>
            <a:r>
              <a:rPr lang="en-US" altLang="ko-KR" sz="1200" dirty="0" err="1"/>
              <a:t>monoLeft</a:t>
            </a:r>
            <a:r>
              <a:rPr lang="ko-KR" altLang="en-US" sz="1200" dirty="0"/>
              <a:t>만 씀</a:t>
            </a:r>
            <a:endParaRPr lang="en-US" altLang="ko-KR" sz="1200" dirty="0"/>
          </a:p>
        </p:txBody>
      </p:sp>
      <p:sp>
        <p:nvSpPr>
          <p:cNvPr id="38" name="!!shade5">
            <a:extLst>
              <a:ext uri="{FF2B5EF4-FFF2-40B4-BE49-F238E27FC236}">
                <a16:creationId xmlns:a16="http://schemas.microsoft.com/office/drawing/2014/main" id="{536FBF82-D364-4123-A7BD-85BB5CC77BC1}"/>
              </a:ext>
            </a:extLst>
          </p:cNvPr>
          <p:cNvSpPr/>
          <p:nvPr/>
        </p:nvSpPr>
        <p:spPr>
          <a:xfrm rot="16200000">
            <a:off x="6634725" y="2328785"/>
            <a:ext cx="1135270" cy="282314"/>
          </a:xfrm>
          <a:prstGeom prst="triangle">
            <a:avLst>
              <a:gd name="adj" fmla="val 227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21D6C3B-CCA3-4069-94B6-D188A2F9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183" y="4212081"/>
            <a:ext cx="4701284" cy="1083786"/>
          </a:xfrm>
          <a:prstGeom prst="rect">
            <a:avLst/>
          </a:prstGeom>
        </p:spPr>
      </p:pic>
      <p:sp>
        <p:nvSpPr>
          <p:cNvPr id="40" name="!!text5">
            <a:extLst>
              <a:ext uri="{FF2B5EF4-FFF2-40B4-BE49-F238E27FC236}">
                <a16:creationId xmlns:a16="http://schemas.microsoft.com/office/drawing/2014/main" id="{0DB41C62-08E4-42AD-9185-7797C32B33B4}"/>
              </a:ext>
            </a:extLst>
          </p:cNvPr>
          <p:cNvSpPr txBox="1"/>
          <p:nvPr/>
        </p:nvSpPr>
        <p:spPr>
          <a:xfrm>
            <a:off x="7556086" y="3861840"/>
            <a:ext cx="4333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ORBextractor.h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operator(): line 54~59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668B54-8760-4CA1-8478-BE87E7810392}"/>
              </a:ext>
            </a:extLst>
          </p:cNvPr>
          <p:cNvSpPr txBox="1"/>
          <p:nvPr/>
        </p:nvSpPr>
        <p:spPr>
          <a:xfrm>
            <a:off x="7467600" y="3588024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Header </a:t>
            </a:r>
            <a:r>
              <a:rPr lang="ko-KR" altLang="en-US" sz="1200" dirty="0"/>
              <a:t>파일에 대략적인 설명이 아래와 같이 나옴</a:t>
            </a:r>
            <a:r>
              <a:rPr lang="en-US" altLang="ko-KR" sz="1200" dirty="0"/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D2B8A4-2989-470E-BB4E-4255C0756441}"/>
              </a:ext>
            </a:extLst>
          </p:cNvPr>
          <p:cNvSpPr/>
          <p:nvPr/>
        </p:nvSpPr>
        <p:spPr>
          <a:xfrm>
            <a:off x="7584219" y="2456784"/>
            <a:ext cx="3974898" cy="16431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0BDCCD-A86B-48C9-9BD2-1920508633C2}"/>
              </a:ext>
            </a:extLst>
          </p:cNvPr>
          <p:cNvSpPr/>
          <p:nvPr/>
        </p:nvSpPr>
        <p:spPr>
          <a:xfrm>
            <a:off x="7543505" y="5920382"/>
            <a:ext cx="4358640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b="1" dirty="0"/>
              <a:t>ORB </a:t>
            </a:r>
            <a:r>
              <a:rPr lang="ko-KR" altLang="en-US" sz="1000" b="1" dirty="0"/>
              <a:t>이해하기 좋은 참고 자료</a:t>
            </a:r>
            <a:r>
              <a:rPr lang="en-US" altLang="ko-KR" sz="1000" b="1" dirty="0"/>
              <a:t>:</a:t>
            </a:r>
          </a:p>
          <a:p>
            <a:r>
              <a:rPr lang="ko-KR" altLang="en-US" sz="1000" b="1" dirty="0"/>
              <a:t>https://medium.com/data-breach/introduction-to-orb-oriented-fast-and-rotated-brief-4220e8ec40cf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AFE2B-F290-426D-9919-3765C2E58A80}"/>
              </a:ext>
            </a:extLst>
          </p:cNvPr>
          <p:cNvSpPr txBox="1"/>
          <p:nvPr/>
        </p:nvSpPr>
        <p:spPr>
          <a:xfrm>
            <a:off x="7467600" y="5365926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mvKeys</a:t>
            </a:r>
            <a:r>
              <a:rPr lang="ko-KR" altLang="en-US" sz="1200" dirty="0"/>
              <a:t>가 </a:t>
            </a:r>
            <a:r>
              <a:rPr lang="en-US" altLang="ko-KR" sz="1200" dirty="0"/>
              <a:t>ORB </a:t>
            </a:r>
            <a:r>
              <a:rPr lang="en-US" altLang="ko-KR" sz="1200" dirty="0" err="1"/>
              <a:t>keypoints</a:t>
            </a:r>
            <a:r>
              <a:rPr lang="ko-KR" altLang="en-US" sz="1200" dirty="0"/>
              <a:t>라는 것을 알 수 있음</a:t>
            </a:r>
            <a:r>
              <a:rPr lang="en-US" altLang="ko-KR" sz="12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F48D7E-5775-4A69-A90B-9D714FDA2C3F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57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4CA8AA-64A3-4061-B25F-FCF2BCCA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" y="2708315"/>
            <a:ext cx="1582822" cy="376862"/>
          </a:xfrm>
          <a:prstGeom prst="rect">
            <a:avLst/>
          </a:prstGeom>
        </p:spPr>
      </p:pic>
      <p:sp>
        <p:nvSpPr>
          <p:cNvPr id="43" name="!!shade6">
            <a:extLst>
              <a:ext uri="{FF2B5EF4-FFF2-40B4-BE49-F238E27FC236}">
                <a16:creationId xmlns:a16="http://schemas.microsoft.com/office/drawing/2014/main" id="{CF768722-5C92-42FA-A354-B1F1DF806227}"/>
              </a:ext>
            </a:extLst>
          </p:cNvPr>
          <p:cNvSpPr/>
          <p:nvPr/>
        </p:nvSpPr>
        <p:spPr>
          <a:xfrm rot="16200000">
            <a:off x="-5666719" y="8424450"/>
            <a:ext cx="14652001" cy="212940"/>
          </a:xfrm>
          <a:prstGeom prst="triangle">
            <a:avLst>
              <a:gd name="adj" fmla="val 8838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A15874-C3E7-43B2-8F5D-EEB808066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50" y="1204922"/>
            <a:ext cx="5328000" cy="14652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5271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4916104" y="4111262"/>
            <a:ext cx="5864400" cy="247295"/>
          </a:xfrm>
          <a:prstGeom prst="triangle">
            <a:avLst>
              <a:gd name="adj" fmla="val 500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0262" y="1302709"/>
            <a:ext cx="1800000" cy="58644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820934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770431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941102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7731384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819264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8099281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7838741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5727000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5549203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5881435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218845" y="3217778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compute Pyramid function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3735788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63270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9887016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3425753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-1407864" y="830470"/>
            <a:ext cx="895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-1800004" y="2930571"/>
            <a:ext cx="1595816" cy="1122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!!shade5">
            <a:extLst>
              <a:ext uri="{FF2B5EF4-FFF2-40B4-BE49-F238E27FC236}">
                <a16:creationId xmlns:a16="http://schemas.microsoft.com/office/drawing/2014/main" id="{9F96C1B8-2E9A-4D0F-ADE9-359E4AF6898F}"/>
              </a:ext>
            </a:extLst>
          </p:cNvPr>
          <p:cNvSpPr/>
          <p:nvPr/>
        </p:nvSpPr>
        <p:spPr>
          <a:xfrm rot="16200000">
            <a:off x="-291560" y="2755589"/>
            <a:ext cx="376864" cy="282314"/>
          </a:xfrm>
          <a:prstGeom prst="triangle">
            <a:avLst>
              <a:gd name="adj" fmla="val 295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!!text6">
            <a:extLst>
              <a:ext uri="{FF2B5EF4-FFF2-40B4-BE49-F238E27FC236}">
                <a16:creationId xmlns:a16="http://schemas.microsoft.com/office/drawing/2014/main" id="{04212762-887B-4E74-8D89-201948CF4A16}"/>
              </a:ext>
            </a:extLst>
          </p:cNvPr>
          <p:cNvSpPr txBox="1"/>
          <p:nvPr/>
        </p:nvSpPr>
        <p:spPr>
          <a:xfrm>
            <a:off x="235694" y="883360"/>
            <a:ext cx="1175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F72D756-7F7B-4D6C-BB2A-158A3508BF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183" y="1555019"/>
            <a:ext cx="4701284" cy="1083786"/>
          </a:xfrm>
          <a:prstGeom prst="rect">
            <a:avLst/>
          </a:prstGeom>
        </p:spPr>
      </p:pic>
      <p:sp>
        <p:nvSpPr>
          <p:cNvPr id="42" name="!!text5">
            <a:extLst>
              <a:ext uri="{FF2B5EF4-FFF2-40B4-BE49-F238E27FC236}">
                <a16:creationId xmlns:a16="http://schemas.microsoft.com/office/drawing/2014/main" id="{2FDF27C7-ACEB-487D-9B3A-63F12FBB57A4}"/>
              </a:ext>
            </a:extLst>
          </p:cNvPr>
          <p:cNvSpPr txBox="1"/>
          <p:nvPr/>
        </p:nvSpPr>
        <p:spPr>
          <a:xfrm>
            <a:off x="7556086" y="1204778"/>
            <a:ext cx="4333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ORBextractor.h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operator(): line 54~59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8BBE6-5BCB-4C6B-BBCB-AD3B482B29BD}"/>
              </a:ext>
            </a:extLst>
          </p:cNvPr>
          <p:cNvSpPr/>
          <p:nvPr/>
        </p:nvSpPr>
        <p:spPr>
          <a:xfrm>
            <a:off x="65661" y="2859617"/>
            <a:ext cx="1528087" cy="1121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!!text7">
            <a:extLst>
              <a:ext uri="{FF2B5EF4-FFF2-40B4-BE49-F238E27FC236}">
                <a16:creationId xmlns:a16="http://schemas.microsoft.com/office/drawing/2014/main" id="{35B20B25-C2BF-41BD-B291-008A03E0FBBB}"/>
              </a:ext>
            </a:extLst>
          </p:cNvPr>
          <p:cNvSpPr txBox="1"/>
          <p:nvPr/>
        </p:nvSpPr>
        <p:spPr>
          <a:xfrm>
            <a:off x="2190647" y="883360"/>
            <a:ext cx="4478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ORBextractor.cc – operator(): line 1068~1150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56402B-7360-48C4-B1FE-9692B0E10A50}"/>
              </a:ext>
            </a:extLst>
          </p:cNvPr>
          <p:cNvSpPr/>
          <p:nvPr/>
        </p:nvSpPr>
        <p:spPr>
          <a:xfrm>
            <a:off x="1916485" y="3222599"/>
            <a:ext cx="4958448" cy="39436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34EC75-6933-42F5-9102-481CCECFB5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2733" y="1302709"/>
            <a:ext cx="6760493" cy="685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4F4751A-8DAE-4CFE-89B3-A945E20910C1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66834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DA15874-C3E7-43B2-8F5D-EEB80806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5" y="1204922"/>
            <a:ext cx="1800000" cy="4950000"/>
          </a:xfrm>
          <a:prstGeom prst="rect">
            <a:avLst/>
          </a:prstGeom>
        </p:spPr>
      </p:pic>
      <p:sp>
        <p:nvSpPr>
          <p:cNvPr id="37" name="!!shade7">
            <a:extLst>
              <a:ext uri="{FF2B5EF4-FFF2-40B4-BE49-F238E27FC236}">
                <a16:creationId xmlns:a16="http://schemas.microsoft.com/office/drawing/2014/main" id="{0025DB91-C18F-456B-AAD7-DD3A3B9451A3}"/>
              </a:ext>
            </a:extLst>
          </p:cNvPr>
          <p:cNvSpPr/>
          <p:nvPr/>
        </p:nvSpPr>
        <p:spPr>
          <a:xfrm rot="16200000">
            <a:off x="-888707" y="3669323"/>
            <a:ext cx="5439892" cy="498158"/>
          </a:xfrm>
          <a:prstGeom prst="triangle">
            <a:avLst>
              <a:gd name="adj" fmla="val 8670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34EC75-6933-42F5-9102-481CCECFB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315" y="1189989"/>
            <a:ext cx="5328000" cy="54048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4CA8AA-64A3-4061-B25F-FCF2BCCA7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6180" y="2708315"/>
            <a:ext cx="1582822" cy="376862"/>
          </a:xfrm>
          <a:prstGeom prst="rect">
            <a:avLst/>
          </a:prstGeom>
        </p:spPr>
      </p:pic>
      <p:sp>
        <p:nvSpPr>
          <p:cNvPr id="43" name="!!shade6">
            <a:extLst>
              <a:ext uri="{FF2B5EF4-FFF2-40B4-BE49-F238E27FC236}">
                <a16:creationId xmlns:a16="http://schemas.microsoft.com/office/drawing/2014/main" id="{CF768722-5C92-42FA-A354-B1F1DF806227}"/>
              </a:ext>
            </a:extLst>
          </p:cNvPr>
          <p:cNvSpPr/>
          <p:nvPr/>
        </p:nvSpPr>
        <p:spPr>
          <a:xfrm rot="16200000">
            <a:off x="-2514094" y="3566986"/>
            <a:ext cx="4950000" cy="212940"/>
          </a:xfrm>
          <a:prstGeom prst="triangle">
            <a:avLst>
              <a:gd name="adj" fmla="val 6435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51094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614479" y="4111262"/>
            <a:ext cx="5864400" cy="247295"/>
          </a:xfrm>
          <a:prstGeom prst="triangle">
            <a:avLst>
              <a:gd name="adj" fmla="val 500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58637" y="1302709"/>
            <a:ext cx="1800000" cy="58644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51930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46880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110940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942975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517639" y="1813145"/>
            <a:ext cx="1800000" cy="3712500"/>
          </a:xfrm>
          <a:prstGeom prst="rect">
            <a:avLst/>
          </a:prstGeom>
        </p:spPr>
      </p:pic>
      <p:sp>
        <p:nvSpPr>
          <p:cNvPr id="14" name="!!shade2" hidden="1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979765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953711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742537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7247578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757981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660779" y="2777208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compute Pyramid function()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5434163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95616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1158539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5124128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-3106239" y="830470"/>
            <a:ext cx="895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-3498379" y="2930571"/>
            <a:ext cx="1595816" cy="1122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!!shade5">
            <a:extLst>
              <a:ext uri="{FF2B5EF4-FFF2-40B4-BE49-F238E27FC236}">
                <a16:creationId xmlns:a16="http://schemas.microsoft.com/office/drawing/2014/main" id="{9F96C1B8-2E9A-4D0F-ADE9-359E4AF6898F}"/>
              </a:ext>
            </a:extLst>
          </p:cNvPr>
          <p:cNvSpPr/>
          <p:nvPr/>
        </p:nvSpPr>
        <p:spPr>
          <a:xfrm rot="16200000">
            <a:off x="-1989935" y="2755589"/>
            <a:ext cx="376864" cy="282314"/>
          </a:xfrm>
          <a:prstGeom prst="triangle">
            <a:avLst>
              <a:gd name="adj" fmla="val 295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!!text6">
            <a:extLst>
              <a:ext uri="{FF2B5EF4-FFF2-40B4-BE49-F238E27FC236}">
                <a16:creationId xmlns:a16="http://schemas.microsoft.com/office/drawing/2014/main" id="{04212762-887B-4E74-8D89-201948CF4A16}"/>
              </a:ext>
            </a:extLst>
          </p:cNvPr>
          <p:cNvSpPr txBox="1"/>
          <p:nvPr/>
        </p:nvSpPr>
        <p:spPr>
          <a:xfrm>
            <a:off x="-1462681" y="883360"/>
            <a:ext cx="1175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8BBE6-5BCB-4C6B-BBCB-AD3B482B29BD}"/>
              </a:ext>
            </a:extLst>
          </p:cNvPr>
          <p:cNvSpPr/>
          <p:nvPr/>
        </p:nvSpPr>
        <p:spPr>
          <a:xfrm>
            <a:off x="-1632714" y="2859617"/>
            <a:ext cx="1528087" cy="1121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!!text7">
            <a:extLst>
              <a:ext uri="{FF2B5EF4-FFF2-40B4-BE49-F238E27FC236}">
                <a16:creationId xmlns:a16="http://schemas.microsoft.com/office/drawing/2014/main" id="{35B20B25-C2BF-41BD-B291-008A03E0FBBB}"/>
              </a:ext>
            </a:extLst>
          </p:cNvPr>
          <p:cNvSpPr txBox="1"/>
          <p:nvPr/>
        </p:nvSpPr>
        <p:spPr>
          <a:xfrm>
            <a:off x="337971" y="883360"/>
            <a:ext cx="1258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ORBextractor.cc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56402B-7360-48C4-B1FE-9692B0E10A50}"/>
              </a:ext>
            </a:extLst>
          </p:cNvPr>
          <p:cNvSpPr/>
          <p:nvPr/>
        </p:nvSpPr>
        <p:spPr>
          <a:xfrm>
            <a:off x="156176" y="1867958"/>
            <a:ext cx="1425981" cy="1757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!!text8">
            <a:extLst>
              <a:ext uri="{FF2B5EF4-FFF2-40B4-BE49-F238E27FC236}">
                <a16:creationId xmlns:a16="http://schemas.microsoft.com/office/drawing/2014/main" id="{B1696F62-3F28-4444-A39B-A2884E463D6C}"/>
              </a:ext>
            </a:extLst>
          </p:cNvPr>
          <p:cNvSpPr txBox="1"/>
          <p:nvPr/>
        </p:nvSpPr>
        <p:spPr>
          <a:xfrm>
            <a:off x="2505212" y="883360"/>
            <a:ext cx="4478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ORBextractor.cc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ComputePyramid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1152~1177&gt;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A47B61-F3AA-44D6-8A7B-21273C76DEA7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59133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3611344"/>
            <a:ext cx="17359200" cy="247295"/>
          </a:xfrm>
          <a:prstGeom prst="triangle">
            <a:avLst>
              <a:gd name="adj" fmla="val 4703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494410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467600" y="1638897"/>
            <a:ext cx="453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ExtractORB</a:t>
            </a:r>
            <a:r>
              <a:rPr lang="en-US" altLang="ko-KR" sz="1200" dirty="0"/>
              <a:t>()</a:t>
            </a:r>
            <a:r>
              <a:rPr lang="ko-KR" altLang="en-US" sz="1200" dirty="0"/>
              <a:t>로 찾은 </a:t>
            </a:r>
            <a:r>
              <a:rPr lang="en-US" altLang="ko-KR" sz="1200" dirty="0" err="1"/>
              <a:t>keypoints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개면 </a:t>
            </a:r>
            <a:r>
              <a:rPr lang="en-US" altLang="ko-KR" sz="1200" dirty="0"/>
              <a:t>function</a:t>
            </a:r>
            <a:r>
              <a:rPr lang="ko-KR" altLang="en-US" sz="1200" dirty="0"/>
              <a:t>이 </a:t>
            </a:r>
            <a:r>
              <a:rPr lang="en-US" altLang="ko-KR" sz="1200" dirty="0"/>
              <a:t>return</a:t>
            </a:r>
            <a:r>
              <a:rPr lang="ko-KR" altLang="en-US" sz="1200" dirty="0"/>
              <a:t>됨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← </a:t>
            </a:r>
            <a:r>
              <a:rPr lang="en-US" altLang="ko-KR" sz="1200" dirty="0"/>
              <a:t>Frame()</a:t>
            </a:r>
            <a:r>
              <a:rPr lang="ko-KR" altLang="en-US" sz="1200" dirty="0"/>
              <a:t> </a:t>
            </a:r>
            <a:r>
              <a:rPr lang="en-US" altLang="ko-KR" sz="1200" dirty="0"/>
              <a:t>object</a:t>
            </a:r>
            <a:r>
              <a:rPr lang="ko-KR" altLang="en-US" sz="1200" dirty="0"/>
              <a:t>에 </a:t>
            </a:r>
            <a:r>
              <a:rPr lang="en-US" altLang="ko-KR" sz="1200" dirty="0"/>
              <a:t>N</a:t>
            </a:r>
            <a:r>
              <a:rPr lang="ko-KR" altLang="en-US" sz="1200" dirty="0"/>
              <a:t> </a:t>
            </a:r>
            <a:r>
              <a:rPr lang="en-US" altLang="ko-KR" sz="1200" dirty="0"/>
              <a:t>(=number</a:t>
            </a:r>
            <a:r>
              <a:rPr lang="ko-KR" altLang="en-US" sz="1200" dirty="0"/>
              <a:t> </a:t>
            </a:r>
            <a:r>
              <a:rPr lang="en-US" altLang="ko-KR" sz="1200" dirty="0"/>
              <a:t>of</a:t>
            </a:r>
            <a:r>
              <a:rPr lang="ko-KR" altLang="en-US" sz="1200" dirty="0"/>
              <a:t> </a:t>
            </a:r>
            <a:r>
              <a:rPr lang="en-US" altLang="ko-KR" sz="1200" dirty="0" err="1"/>
              <a:t>keypoints</a:t>
            </a:r>
            <a:r>
              <a:rPr lang="en-US" altLang="ko-KR" sz="1200" dirty="0"/>
              <a:t>)</a:t>
            </a:r>
            <a:r>
              <a:rPr lang="ko-KR" altLang="en-US" sz="1200" dirty="0"/>
              <a:t>를 저장함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2640" y="1505566"/>
            <a:ext cx="5088465" cy="60701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9E5B3-719B-4C00-88DB-E78B1871A6D5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18742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3611344"/>
            <a:ext cx="17359200" cy="247295"/>
          </a:xfrm>
          <a:prstGeom prst="triangle">
            <a:avLst>
              <a:gd name="adj" fmla="val 4703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494410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Undistort ORB features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2641" y="2140692"/>
            <a:ext cx="4789592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5A57BD-3E7B-420F-BC7D-43CF1514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497" y="1460339"/>
            <a:ext cx="4320000" cy="4770000"/>
          </a:xfrm>
          <a:prstGeom prst="rect">
            <a:avLst/>
          </a:prstGeom>
        </p:spPr>
      </p:pic>
      <p:sp>
        <p:nvSpPr>
          <p:cNvPr id="32" name="!!shade5">
            <a:extLst>
              <a:ext uri="{FF2B5EF4-FFF2-40B4-BE49-F238E27FC236}">
                <a16:creationId xmlns:a16="http://schemas.microsoft.com/office/drawing/2014/main" id="{F8CB9D3F-6D81-4C5D-8775-FF4FCE9D16A1}"/>
              </a:ext>
            </a:extLst>
          </p:cNvPr>
          <p:cNvSpPr/>
          <p:nvPr/>
        </p:nvSpPr>
        <p:spPr>
          <a:xfrm rot="16200000">
            <a:off x="4802954" y="3419794"/>
            <a:ext cx="4769998" cy="851091"/>
          </a:xfrm>
          <a:prstGeom prst="triangle">
            <a:avLst>
              <a:gd name="adj" fmla="val 8316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!!text6">
            <a:extLst>
              <a:ext uri="{FF2B5EF4-FFF2-40B4-BE49-F238E27FC236}">
                <a16:creationId xmlns:a16="http://schemas.microsoft.com/office/drawing/2014/main" id="{242E18EE-32FB-46D6-BB64-6EC86D8ABE2D}"/>
              </a:ext>
            </a:extLst>
          </p:cNvPr>
          <p:cNvSpPr txBox="1"/>
          <p:nvPr/>
        </p:nvSpPr>
        <p:spPr>
          <a:xfrm>
            <a:off x="8166850" y="1183339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733~766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7B1503-FCA2-485F-B7F0-E9697DCDBCE7}"/>
              </a:ext>
            </a:extLst>
          </p:cNvPr>
          <p:cNvSpPr/>
          <p:nvPr/>
        </p:nvSpPr>
        <p:spPr>
          <a:xfrm>
            <a:off x="7665108" y="4029255"/>
            <a:ext cx="4168806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881180" y="6250609"/>
            <a:ext cx="3784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↑ </a:t>
            </a:r>
            <a:r>
              <a:rPr lang="en-US" altLang="ko-KR" sz="1200" dirty="0"/>
              <a:t>cv::</a:t>
            </a:r>
            <a:r>
              <a:rPr lang="en-US" altLang="ko-KR" sz="1200" dirty="0" err="1"/>
              <a:t>undistortPoints</a:t>
            </a:r>
            <a:r>
              <a:rPr lang="en-US" altLang="ko-KR" sz="1200" dirty="0"/>
              <a:t> function </a:t>
            </a:r>
            <a:r>
              <a:rPr lang="ko-KR" altLang="en-US" sz="1200" dirty="0"/>
              <a:t>씀</a:t>
            </a:r>
            <a:endParaRPr lang="en-US" altLang="ko-KR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A6E778-FC70-439C-B974-AC15FD59D9B7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[ 4. Point</a:t>
            </a:r>
            <a:r>
              <a:rPr lang="ko-KR" altLang="en-US" sz="1200" b="1" dirty="0"/>
              <a:t>들을 </a:t>
            </a:r>
            <a:r>
              <a:rPr lang="en-US" altLang="ko-KR" sz="1200" b="1" dirty="0"/>
              <a:t>Undistort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74835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7EEB5AE8-BF5C-44F8-880D-B7C45261D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428866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6011355"/>
            <a:ext cx="21030236" cy="430184"/>
          </a:xfrm>
          <a:prstGeom prst="triangle">
            <a:avLst>
              <a:gd name="adj" fmla="val 6637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2695169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setting </a:t>
            </a:r>
            <a:r>
              <a:rPr lang="en-US" altLang="ko-KR" sz="1200" dirty="0" err="1"/>
              <a:t>yaml</a:t>
            </a:r>
            <a:r>
              <a:rPr lang="en-US" altLang="ko-KR" sz="1200" dirty="0"/>
              <a:t> </a:t>
            </a:r>
            <a:r>
              <a:rPr lang="ko-KR" altLang="en-US" sz="1200" dirty="0"/>
              <a:t>파일 열기</a:t>
            </a:r>
            <a:r>
              <a:rPr lang="en-US" altLang="ko-KR" sz="1200" dirty="0"/>
              <a:t>. </a:t>
            </a:r>
            <a:r>
              <a:rPr lang="ko-KR" altLang="en-US" sz="1200" dirty="0"/>
              <a:t>제대로 </a:t>
            </a:r>
            <a:r>
              <a:rPr lang="ko-KR" altLang="en-US" sz="1200" dirty="0" err="1"/>
              <a:t>안열리면</a:t>
            </a:r>
            <a:r>
              <a:rPr lang="ko-KR" altLang="en-US" sz="1200" dirty="0"/>
              <a:t> </a:t>
            </a:r>
            <a:r>
              <a:rPr lang="en-US" altLang="ko-KR" sz="1200" dirty="0"/>
              <a:t>program </a:t>
            </a:r>
            <a:r>
              <a:rPr lang="ko-KR" altLang="en-US" sz="1200" dirty="0"/>
              <a:t>종료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548513"/>
            <a:ext cx="5169242" cy="151450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3AC11C-43E9-4BE1-A288-58C42BC9DA46}"/>
              </a:ext>
            </a:extLst>
          </p:cNvPr>
          <p:cNvSpPr txBox="1"/>
          <p:nvPr/>
        </p:nvSpPr>
        <p:spPr>
          <a:xfrm>
            <a:off x="7545010" y="1231399"/>
            <a:ext cx="487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strVocFile</a:t>
            </a:r>
            <a:r>
              <a:rPr lang="en-US" altLang="ko-KR" sz="1200" b="1" dirty="0"/>
              <a:t> = </a:t>
            </a:r>
            <a:r>
              <a:rPr lang="en-US" altLang="ko-KR" sz="1200" dirty="0"/>
              <a:t>./Vocabulary/ORBvoc.txt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bUseViewer</a:t>
            </a:r>
            <a:r>
              <a:rPr lang="en-US" altLang="ko-KR" sz="1200" b="1" dirty="0"/>
              <a:t> =</a:t>
            </a:r>
            <a:r>
              <a:rPr lang="en-US" altLang="ko-KR" sz="1200" dirty="0"/>
              <a:t> true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91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2684244"/>
            <a:ext cx="17359200" cy="247295"/>
          </a:xfrm>
          <a:prstGeom prst="triangle">
            <a:avLst>
              <a:gd name="adj" fmla="val 417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587120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09043" y="1561102"/>
            <a:ext cx="5162224" cy="19017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527020" y="1863693"/>
            <a:ext cx="449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우리는 </a:t>
            </a:r>
            <a:r>
              <a:rPr lang="en-US" altLang="ko-KR" sz="1200" dirty="0"/>
              <a:t>monocular</a:t>
            </a:r>
            <a:r>
              <a:rPr lang="ko-KR" altLang="en-US" sz="1200" dirty="0"/>
              <a:t>이니까 </a:t>
            </a:r>
            <a:r>
              <a:rPr lang="en-US" altLang="ko-KR" sz="1200" dirty="0"/>
              <a:t>stereo</a:t>
            </a:r>
            <a:r>
              <a:rPr lang="ko-KR" altLang="en-US" sz="1200" dirty="0"/>
              <a:t>에 해당하는 부분을 이렇게 </a:t>
            </a:r>
            <a:r>
              <a:rPr lang="en-US" altLang="ko-KR" sz="1200" dirty="0"/>
              <a:t>nullify </a:t>
            </a:r>
            <a:r>
              <a:rPr lang="ko-KR" altLang="en-US" sz="1200" dirty="0"/>
              <a:t>시킴</a:t>
            </a:r>
            <a:endParaRPr lang="en-US" altLang="ko-KR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443F8-DC74-47C6-AAC5-2A4C96B75D2E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[ 5. Stereo</a:t>
            </a:r>
            <a:r>
              <a:rPr lang="ko-KR" altLang="en-US" sz="1200" b="1" dirty="0"/>
              <a:t>인 경우 돌아가는 코드라서 실행하지 않음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00579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733327"/>
            <a:ext cx="17359200" cy="247295"/>
          </a:xfrm>
          <a:prstGeom prst="triangle">
            <a:avLst>
              <a:gd name="adj" fmla="val 3009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78221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09043" y="1561102"/>
            <a:ext cx="5162224" cy="32733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863693"/>
            <a:ext cx="4615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computeImageBounds</a:t>
            </a:r>
            <a:r>
              <a:rPr lang="ko-KR" altLang="en-US" sz="1200" dirty="0"/>
              <a:t>를 통해서 </a:t>
            </a:r>
            <a:r>
              <a:rPr lang="en-US" altLang="ko-KR" sz="1200" dirty="0"/>
              <a:t>undistort </a:t>
            </a:r>
            <a:r>
              <a:rPr lang="ko-KR" altLang="en-US" sz="1200" dirty="0"/>
              <a:t>했을 때의 </a:t>
            </a:r>
            <a:r>
              <a:rPr lang="en-US" altLang="ko-KR" sz="1200" dirty="0" err="1"/>
              <a:t>x,y</a:t>
            </a:r>
            <a:r>
              <a:rPr lang="ko-KR" altLang="en-US" sz="1200" dirty="0"/>
              <a:t>의 최소</a:t>
            </a:r>
            <a:r>
              <a:rPr lang="en-US" altLang="ko-KR" sz="1200" dirty="0"/>
              <a:t>, </a:t>
            </a:r>
            <a:r>
              <a:rPr lang="ko-KR" altLang="en-US" sz="1200" dirty="0"/>
              <a:t>최대 값을 구함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Distortion</a:t>
            </a:r>
            <a:r>
              <a:rPr lang="ko-KR" altLang="en-US" sz="1200" dirty="0"/>
              <a:t>이 없을 때는 아래와 같이 정의됨</a:t>
            </a:r>
            <a:r>
              <a:rPr lang="en-US" altLang="ko-KR" sz="12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1E2D65-77C9-4056-AB71-CC358F8BB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397" y="3417957"/>
            <a:ext cx="2951695" cy="91775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538692-2394-4D96-921E-F232EBA51DB7}"/>
              </a:ext>
            </a:extLst>
          </p:cNvPr>
          <p:cNvSpPr/>
          <p:nvPr/>
        </p:nvSpPr>
        <p:spPr>
          <a:xfrm>
            <a:off x="7883791" y="3048625"/>
            <a:ext cx="3728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ComputeImageBounds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790~793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F33642-7327-477F-A587-C79EC4A94375}"/>
              </a:ext>
            </a:extLst>
          </p:cNvPr>
          <p:cNvSpPr txBox="1"/>
          <p:nvPr/>
        </p:nvSpPr>
        <p:spPr>
          <a:xfrm>
            <a:off x="8304914" y="637041"/>
            <a:ext cx="296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[ 6. </a:t>
            </a:r>
            <a:r>
              <a:rPr lang="ko-KR" altLang="en-US" sz="1200" b="1" dirty="0"/>
              <a:t>이미지의 꼭지점 </a:t>
            </a:r>
            <a:r>
              <a:rPr lang="en-US" altLang="ko-KR" sz="1200" b="1" dirty="0"/>
              <a:t>4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point</a:t>
            </a:r>
            <a:r>
              <a:rPr lang="ko-KR" altLang="en-US" sz="1200" b="1" dirty="0"/>
              <a:t>들로 </a:t>
            </a:r>
            <a:r>
              <a:rPr lang="en-US" altLang="ko-KR" sz="1200" b="1" dirty="0" err="1"/>
              <a:t>min_X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max_X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min_Y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max_Y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구하기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2408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25975" y="1265766"/>
            <a:ext cx="5162224" cy="3894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305312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mb</a:t>
            </a:r>
            <a:r>
              <a:rPr lang="ko-KR" altLang="en-US" sz="1200" dirty="0"/>
              <a:t> 값 구하기</a:t>
            </a:r>
            <a:r>
              <a:rPr lang="en-US" altLang="ko-KR" sz="1200" dirty="0"/>
              <a:t>. </a:t>
            </a:r>
            <a:r>
              <a:rPr lang="ko-KR" altLang="en-US" sz="1200" dirty="0"/>
              <a:t>아래에 설명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6CA04C-2629-49D8-8A0D-FB5DC2A04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9517" y="3044897"/>
            <a:ext cx="3332691" cy="12042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479208-7BB3-4839-8F48-A605D79617C5}"/>
              </a:ext>
            </a:extLst>
          </p:cNvPr>
          <p:cNvSpPr/>
          <p:nvPr/>
        </p:nvSpPr>
        <p:spPr>
          <a:xfrm>
            <a:off x="8498985" y="2539475"/>
            <a:ext cx="2473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public: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149~153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B8B938-8BE0-44F6-994D-37AE597064EC}"/>
              </a:ext>
            </a:extLst>
          </p:cNvPr>
          <p:cNvSpPr txBox="1"/>
          <p:nvPr/>
        </p:nvSpPr>
        <p:spPr>
          <a:xfrm>
            <a:off x="7470949" y="788437"/>
            <a:ext cx="463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[ 7. stereo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baseline</a:t>
            </a:r>
            <a:r>
              <a:rPr lang="ko-KR" altLang="en-US" sz="1200" b="1" dirty="0"/>
              <a:t>이라는 것인데 </a:t>
            </a:r>
            <a:r>
              <a:rPr lang="en-US" altLang="ko-KR" sz="1200" b="1" dirty="0"/>
              <a:t>monocular</a:t>
            </a:r>
            <a:r>
              <a:rPr lang="ko-KR" altLang="en-US" sz="1200" b="1" dirty="0"/>
              <a:t>인 경운 안 쓰나</a:t>
            </a:r>
            <a:r>
              <a:rPr lang="en-US" altLang="ko-KR" sz="1200" b="1" dirty="0"/>
              <a:t>?]</a:t>
            </a:r>
          </a:p>
        </p:txBody>
      </p:sp>
    </p:spTree>
    <p:extLst>
      <p:ext uri="{BB962C8B-B14F-4D97-AF65-F5344CB8AC3E}">
        <p14:creationId xmlns:p14="http://schemas.microsoft.com/office/powerpoint/2010/main" val="863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199021" y="1646765"/>
            <a:ext cx="4802911" cy="17356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698873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이것도 </a:t>
            </a:r>
            <a:r>
              <a:rPr lang="en-US" altLang="ko-KR" sz="1200" dirty="0"/>
              <a:t>stereo</a:t>
            </a:r>
            <a:r>
              <a:rPr lang="ko-KR" altLang="en-US" sz="1200" dirty="0"/>
              <a:t>이니까 </a:t>
            </a:r>
            <a:r>
              <a:rPr lang="en-US" altLang="ko-KR" sz="1200" dirty="0"/>
              <a:t>nullify </a:t>
            </a:r>
            <a:r>
              <a:rPr lang="ko-KR" altLang="en-US" sz="1200" dirty="0"/>
              <a:t>시킴</a:t>
            </a:r>
            <a:r>
              <a:rPr lang="en-US" altLang="ko-KR" sz="12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C61FBC-3479-4B51-9A82-F91FBC756466}"/>
              </a:ext>
            </a:extLst>
          </p:cNvPr>
          <p:cNvSpPr txBox="1"/>
          <p:nvPr/>
        </p:nvSpPr>
        <p:spPr>
          <a:xfrm>
            <a:off x="7470949" y="788437"/>
            <a:ext cx="463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[ 8. </a:t>
            </a:r>
            <a:r>
              <a:rPr lang="ko-KR" altLang="en-US" sz="1200" b="1" dirty="0"/>
              <a:t>또</a:t>
            </a:r>
            <a:r>
              <a:rPr lang="en-US" altLang="ko-KR" sz="1200" b="1" dirty="0"/>
              <a:t>, Stereo</a:t>
            </a:r>
            <a:r>
              <a:rPr lang="ko-KR" altLang="en-US" sz="1200" b="1" dirty="0"/>
              <a:t>인 경우 안 씀</a:t>
            </a:r>
            <a:r>
              <a:rPr lang="en-US" altLang="ko-KR" sz="1200" b="1" dirty="0"/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332722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199021" y="3382433"/>
            <a:ext cx="4802911" cy="29957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429000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grid</a:t>
            </a:r>
            <a:r>
              <a:rPr lang="ko-KR" altLang="en-US" sz="1200" dirty="0"/>
              <a:t>마다 </a:t>
            </a:r>
            <a:r>
              <a:rPr lang="en-US" altLang="ko-KR" sz="1200" dirty="0"/>
              <a:t>features assign</a:t>
            </a:r>
            <a:r>
              <a:rPr lang="ko-KR" altLang="en-US" sz="1200" dirty="0"/>
              <a:t>하기</a:t>
            </a:r>
            <a:r>
              <a:rPr lang="en-US" altLang="ko-KR" sz="1200" dirty="0"/>
              <a:t>, </a:t>
            </a:r>
            <a:r>
              <a:rPr lang="ko-KR" altLang="en-US" sz="1200" dirty="0"/>
              <a:t>더 자세한 것은 </a:t>
            </a:r>
            <a:r>
              <a:rPr lang="en-US" altLang="ko-KR" sz="1200" dirty="0"/>
              <a:t>skip…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840F0A-D9EC-4B0A-83B1-28FE48964A6C}"/>
              </a:ext>
            </a:extLst>
          </p:cNvPr>
          <p:cNvSpPr txBox="1"/>
          <p:nvPr/>
        </p:nvSpPr>
        <p:spPr>
          <a:xfrm>
            <a:off x="8035909" y="567635"/>
            <a:ext cx="350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6828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BC93FDD6-52F1-4E0B-B823-60472CFF8BFC}"/>
              </a:ext>
            </a:extLst>
          </p:cNvPr>
          <p:cNvSpPr/>
          <p:nvPr/>
        </p:nvSpPr>
        <p:spPr>
          <a:xfrm>
            <a:off x="13960699" y="1813145"/>
            <a:ext cx="2949262" cy="2753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/>
              <a:t>원본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" y="539707"/>
            <a:ext cx="1800000" cy="5864423"/>
          </a:xfrm>
          <a:prstGeom prst="rect">
            <a:avLst/>
          </a:prstGeom>
        </p:spPr>
      </p:pic>
      <p:sp>
        <p:nvSpPr>
          <p:cNvPr id="33" name="!!shade6">
            <a:extLst>
              <a:ext uri="{FF2B5EF4-FFF2-40B4-BE49-F238E27FC236}">
                <a16:creationId xmlns:a16="http://schemas.microsoft.com/office/drawing/2014/main" id="{78667EBE-9DBD-4CB4-B122-789B4D8ABEDA}"/>
              </a:ext>
            </a:extLst>
          </p:cNvPr>
          <p:cNvSpPr/>
          <p:nvPr/>
        </p:nvSpPr>
        <p:spPr>
          <a:xfrm rot="16200000">
            <a:off x="-1564869" y="4245696"/>
            <a:ext cx="6570000" cy="455605"/>
          </a:xfrm>
          <a:prstGeom prst="triangle">
            <a:avLst>
              <a:gd name="adj" fmla="val 320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EDFCDE-A8AE-49C9-95A3-F52696A3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4" y="1188498"/>
            <a:ext cx="5328000" cy="6570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5524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2998912" y="3258786"/>
            <a:ext cx="5864400" cy="247295"/>
          </a:xfrm>
          <a:prstGeom prst="triangle">
            <a:avLst>
              <a:gd name="adj" fmla="val 3560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0373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5323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749383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581418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0206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618208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592154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380980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3632008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396424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1818593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5558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796982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1508558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49077" y="830470"/>
            <a:ext cx="1415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64528" y="5568950"/>
            <a:ext cx="1465305" cy="14604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813145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cell</a:t>
            </a:r>
            <a:r>
              <a:rPr lang="ko-KR" altLang="en-US" sz="1200" dirty="0"/>
              <a:t>의 개수 구하기</a:t>
            </a:r>
            <a:endParaRPr lang="en-US" altLang="ko-KR" sz="1200" dirty="0"/>
          </a:p>
        </p:txBody>
      </p:sp>
      <p:sp>
        <p:nvSpPr>
          <p:cNvPr id="32" name="!!text6">
            <a:extLst>
              <a:ext uri="{FF2B5EF4-FFF2-40B4-BE49-F238E27FC236}">
                <a16:creationId xmlns:a16="http://schemas.microsoft.com/office/drawing/2014/main" id="{42A1D6A8-1A9E-43FF-8085-15BEDBD20094}"/>
              </a:ext>
            </a:extLst>
          </p:cNvPr>
          <p:cNvSpPr txBox="1"/>
          <p:nvPr/>
        </p:nvSpPr>
        <p:spPr>
          <a:xfrm>
            <a:off x="2218814" y="830470"/>
            <a:ext cx="478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AssignFeaturesToGrid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380~410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red6">
            <a:extLst>
              <a:ext uri="{FF2B5EF4-FFF2-40B4-BE49-F238E27FC236}">
                <a16:creationId xmlns:a16="http://schemas.microsoft.com/office/drawing/2014/main" id="{B76016E0-8B56-455B-94A6-347726F90DE5}"/>
              </a:ext>
            </a:extLst>
          </p:cNvPr>
          <p:cNvSpPr/>
          <p:nvPr/>
        </p:nvSpPr>
        <p:spPr>
          <a:xfrm>
            <a:off x="2282049" y="1718413"/>
            <a:ext cx="4248165" cy="44076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C329BE-3844-43B5-B064-4D8B39D0F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9658" y="1726888"/>
            <a:ext cx="2317907" cy="71172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DCC9BE9-E259-4141-B824-069C34485454}"/>
              </a:ext>
            </a:extLst>
          </p:cNvPr>
          <p:cNvSpPr txBox="1"/>
          <p:nvPr/>
        </p:nvSpPr>
        <p:spPr>
          <a:xfrm>
            <a:off x="9805098" y="1394208"/>
            <a:ext cx="204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line 37~38 &gt;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2FEBAD-86F3-4E46-8B71-DFAEBF690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782680"/>
              </p:ext>
            </p:extLst>
          </p:nvPr>
        </p:nvGraphicFramePr>
        <p:xfrm>
          <a:off x="14634721" y="2527670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FB1AC5D-2857-45BC-B21D-1B62862E1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529523"/>
              </p:ext>
            </p:extLst>
          </p:nvPr>
        </p:nvGraphicFramePr>
        <p:xfrm>
          <a:off x="15846459" y="2527670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43B86B0-4FCC-43D9-ABD6-8CFF9E86B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23222"/>
              </p:ext>
            </p:extLst>
          </p:nvPr>
        </p:nvGraphicFramePr>
        <p:xfrm>
          <a:off x="15846459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2D31D38-1068-40F3-8D90-CF8F6E7CE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49002"/>
              </p:ext>
            </p:extLst>
          </p:nvPr>
        </p:nvGraphicFramePr>
        <p:xfrm>
          <a:off x="14634721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DEE55054-E8E9-41BD-BAD5-E712861CB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46426"/>
              </p:ext>
            </p:extLst>
          </p:nvPr>
        </p:nvGraphicFramePr>
        <p:xfrm>
          <a:off x="15240590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EB3863B1-14C5-4AFF-8E3D-91C1C9368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173051"/>
              </p:ext>
            </p:extLst>
          </p:nvPr>
        </p:nvGraphicFramePr>
        <p:xfrm>
          <a:off x="15846459" y="3143993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4DC607AF-A24D-4B4D-A89F-DDFD73FFE2F7}"/>
              </a:ext>
            </a:extLst>
          </p:cNvPr>
          <p:cNvSpPr/>
          <p:nvPr/>
        </p:nvSpPr>
        <p:spPr>
          <a:xfrm>
            <a:off x="14805059" y="316961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B3E406A-DF75-4B8E-A089-B0B11FD84C56}"/>
              </a:ext>
            </a:extLst>
          </p:cNvPr>
          <p:cNvSpPr/>
          <p:nvPr/>
        </p:nvSpPr>
        <p:spPr>
          <a:xfrm>
            <a:off x="14805059" y="33368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24D5BAD-411E-4BAF-9408-A42CCE9D5606}"/>
              </a:ext>
            </a:extLst>
          </p:cNvPr>
          <p:cNvSpPr/>
          <p:nvPr/>
        </p:nvSpPr>
        <p:spPr>
          <a:xfrm>
            <a:off x="14805059" y="35041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A789F3E-F0C1-41C2-B21C-7CF53185875D}"/>
              </a:ext>
            </a:extLst>
          </p:cNvPr>
          <p:cNvSpPr/>
          <p:nvPr/>
        </p:nvSpPr>
        <p:spPr>
          <a:xfrm rot="16200000">
            <a:off x="15272141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CE9764B-1084-4BB0-9B4C-DB7CCA4A4654}"/>
              </a:ext>
            </a:extLst>
          </p:cNvPr>
          <p:cNvSpPr/>
          <p:nvPr/>
        </p:nvSpPr>
        <p:spPr>
          <a:xfrm rot="16200000">
            <a:off x="15439393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F34A053-A96A-4176-867E-347F8DA9A496}"/>
              </a:ext>
            </a:extLst>
          </p:cNvPr>
          <p:cNvSpPr/>
          <p:nvPr/>
        </p:nvSpPr>
        <p:spPr>
          <a:xfrm rot="16200000">
            <a:off x="15606645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08F3CCE-5528-4C1E-AAC3-9C37E2E22E02}"/>
              </a:ext>
            </a:extLst>
          </p:cNvPr>
          <p:cNvSpPr/>
          <p:nvPr/>
        </p:nvSpPr>
        <p:spPr>
          <a:xfrm rot="18900000">
            <a:off x="15321129" y="319179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5E62656-8ECB-481E-A319-F18C11BEF1C0}"/>
              </a:ext>
            </a:extLst>
          </p:cNvPr>
          <p:cNvSpPr/>
          <p:nvPr/>
        </p:nvSpPr>
        <p:spPr>
          <a:xfrm rot="18900000">
            <a:off x="15439394" y="33100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5462467-5804-4C02-B72F-14D282CEBF6B}"/>
              </a:ext>
            </a:extLst>
          </p:cNvPr>
          <p:cNvSpPr/>
          <p:nvPr/>
        </p:nvSpPr>
        <p:spPr>
          <a:xfrm rot="18900000">
            <a:off x="15557659" y="342832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4193766-F865-4DA2-BFD0-6347D5969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1385" y="3202609"/>
            <a:ext cx="1676545" cy="1694835"/>
          </a:xfrm>
          <a:prstGeom prst="rect">
            <a:avLst/>
          </a:prstGeom>
        </p:spPr>
      </p:pic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0FF05493-96D0-4C77-A00A-FF5687EAF43C}"/>
              </a:ext>
            </a:extLst>
          </p:cNvPr>
          <p:cNvSpPr/>
          <p:nvPr/>
        </p:nvSpPr>
        <p:spPr>
          <a:xfrm rot="5400000">
            <a:off x="9476206" y="4298766"/>
            <a:ext cx="320872" cy="18874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오른쪽 중괄호 76">
            <a:extLst>
              <a:ext uri="{FF2B5EF4-FFF2-40B4-BE49-F238E27FC236}">
                <a16:creationId xmlns:a16="http://schemas.microsoft.com/office/drawing/2014/main" id="{5AF64F73-1C3D-48C8-9124-4ED0662C148E}"/>
              </a:ext>
            </a:extLst>
          </p:cNvPr>
          <p:cNvSpPr/>
          <p:nvPr/>
        </p:nvSpPr>
        <p:spPr>
          <a:xfrm>
            <a:off x="10808376" y="3143993"/>
            <a:ext cx="320872" cy="18874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84DD12-B75F-4102-ABC1-0B3AEE93774F}"/>
              </a:ext>
            </a:extLst>
          </p:cNvPr>
          <p:cNvSpPr txBox="1"/>
          <p:nvPr/>
        </p:nvSpPr>
        <p:spPr>
          <a:xfrm>
            <a:off x="11046835" y="3976158"/>
            <a:ext cx="8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48 </a:t>
            </a:r>
            <a:r>
              <a:rPr lang="ko-KR" altLang="en-US" sz="1200" b="1" dirty="0"/>
              <a:t>개</a:t>
            </a:r>
            <a:endParaRPr lang="en-US" altLang="ko-KR" sz="12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D09DA99-5734-4AA6-AF7C-82474647D989}"/>
              </a:ext>
            </a:extLst>
          </p:cNvPr>
          <p:cNvSpPr txBox="1"/>
          <p:nvPr/>
        </p:nvSpPr>
        <p:spPr>
          <a:xfrm>
            <a:off x="9198232" y="5449070"/>
            <a:ext cx="8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64 </a:t>
            </a:r>
            <a:r>
              <a:rPr lang="ko-KR" altLang="en-US" sz="1200" b="1" dirty="0"/>
              <a:t>개</a:t>
            </a:r>
            <a:endParaRPr lang="en-US" altLang="ko-KR" sz="12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96F59E-82B8-4079-AAF8-8E2C5FF081AA}"/>
              </a:ext>
            </a:extLst>
          </p:cNvPr>
          <p:cNvSpPr txBox="1"/>
          <p:nvPr/>
        </p:nvSpPr>
        <p:spPr>
          <a:xfrm>
            <a:off x="7307779" y="6064271"/>
            <a:ext cx="465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/>
              <a:t>nCells</a:t>
            </a:r>
            <a:r>
              <a:rPr lang="en-US" altLang="ko-KR" sz="1200" b="1" dirty="0"/>
              <a:t> = 64 * 48 = 3072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F5C7FF-57F1-453C-A481-A70AA8679EEC}"/>
              </a:ext>
            </a:extLst>
          </p:cNvPr>
          <p:cNvSpPr txBox="1"/>
          <p:nvPr/>
        </p:nvSpPr>
        <p:spPr>
          <a:xfrm>
            <a:off x="8035909" y="567635"/>
            <a:ext cx="350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1659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BC93FDD6-52F1-4E0B-B823-60472CFF8BFC}"/>
              </a:ext>
            </a:extLst>
          </p:cNvPr>
          <p:cNvSpPr/>
          <p:nvPr/>
        </p:nvSpPr>
        <p:spPr>
          <a:xfrm>
            <a:off x="13960699" y="1813145"/>
            <a:ext cx="2949262" cy="2753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/>
              <a:t>원본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" y="539707"/>
            <a:ext cx="1800000" cy="5864423"/>
          </a:xfrm>
          <a:prstGeom prst="rect">
            <a:avLst/>
          </a:prstGeom>
        </p:spPr>
      </p:pic>
      <p:sp>
        <p:nvSpPr>
          <p:cNvPr id="33" name="!!shade6">
            <a:extLst>
              <a:ext uri="{FF2B5EF4-FFF2-40B4-BE49-F238E27FC236}">
                <a16:creationId xmlns:a16="http://schemas.microsoft.com/office/drawing/2014/main" id="{78667EBE-9DBD-4CB4-B122-789B4D8ABEDA}"/>
              </a:ext>
            </a:extLst>
          </p:cNvPr>
          <p:cNvSpPr/>
          <p:nvPr/>
        </p:nvSpPr>
        <p:spPr>
          <a:xfrm rot="16200000">
            <a:off x="-1564869" y="4245696"/>
            <a:ext cx="6570000" cy="455605"/>
          </a:xfrm>
          <a:prstGeom prst="triangle">
            <a:avLst>
              <a:gd name="adj" fmla="val 320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EDFCDE-A8AE-49C9-95A3-F52696A3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4" y="1188498"/>
            <a:ext cx="5328000" cy="6570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5524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2998912" y="3258786"/>
            <a:ext cx="5864400" cy="247295"/>
          </a:xfrm>
          <a:prstGeom prst="triangle">
            <a:avLst>
              <a:gd name="adj" fmla="val 3560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0373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5323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749383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581418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0206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618208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592154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380980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3632008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396424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1818593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5558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796982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1508558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49077" y="830470"/>
            <a:ext cx="1415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64528" y="5568950"/>
            <a:ext cx="1465305" cy="14604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295112"/>
            <a:ext cx="4615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N</a:t>
            </a:r>
            <a:r>
              <a:rPr lang="ko-KR" altLang="en-US" sz="1200" dirty="0"/>
              <a:t>은 </a:t>
            </a:r>
            <a:r>
              <a:rPr lang="en-US" altLang="ko-KR" sz="1200" dirty="0" err="1"/>
              <a:t>extractORB</a:t>
            </a:r>
            <a:r>
              <a:rPr lang="en-US" altLang="ko-KR" sz="1200" dirty="0"/>
              <a:t>()</a:t>
            </a:r>
            <a:r>
              <a:rPr lang="ko-KR" altLang="en-US" sz="1200" dirty="0"/>
              <a:t>로 찾은 </a:t>
            </a:r>
            <a:r>
              <a:rPr lang="en-US" altLang="ko-KR" sz="1200" dirty="0" err="1"/>
              <a:t>keypoint</a:t>
            </a:r>
            <a:r>
              <a:rPr lang="ko-KR" altLang="en-US" sz="1200" dirty="0"/>
              <a:t>개수이다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← </a:t>
            </a:r>
            <a:r>
              <a:rPr lang="en-US" altLang="ko-KR" sz="1200" dirty="0" err="1"/>
              <a:t>nReserve</a:t>
            </a:r>
            <a:r>
              <a:rPr lang="en-US" altLang="ko-KR" sz="1200" dirty="0"/>
              <a:t> = N/(2*3072)</a:t>
            </a:r>
            <a:r>
              <a:rPr lang="ko-KR" altLang="en-US" sz="1200" dirty="0"/>
              <a:t>이 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	</a:t>
            </a:r>
            <a:r>
              <a:rPr lang="ko-KR" altLang="en-US" sz="1200" dirty="0"/>
              <a:t>보통 </a:t>
            </a:r>
            <a:r>
              <a:rPr lang="en-US" altLang="ko-KR" sz="1200" dirty="0"/>
              <a:t>N = 1000 </a:t>
            </a:r>
            <a:r>
              <a:rPr lang="ko-KR" altLang="en-US" sz="1200" dirty="0"/>
              <a:t>언저리이기 때문에 </a:t>
            </a:r>
            <a:endParaRPr lang="en-US" altLang="ko-KR" sz="1200" dirty="0"/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nReserve</a:t>
            </a:r>
            <a:r>
              <a:rPr lang="en-US" altLang="ko-KR" sz="1200" dirty="0"/>
              <a:t> = 0</a:t>
            </a:r>
            <a:r>
              <a:rPr lang="ko-KR" altLang="en-US" sz="1200" dirty="0"/>
              <a:t>이 됨</a:t>
            </a:r>
            <a:r>
              <a:rPr lang="en-US" altLang="ko-KR" sz="1200" dirty="0"/>
              <a:t>…</a:t>
            </a:r>
          </a:p>
          <a:p>
            <a:endParaRPr lang="en-US" altLang="ko-KR" sz="1200" dirty="0"/>
          </a:p>
        </p:txBody>
      </p:sp>
      <p:sp>
        <p:nvSpPr>
          <p:cNvPr id="32" name="!!text6">
            <a:extLst>
              <a:ext uri="{FF2B5EF4-FFF2-40B4-BE49-F238E27FC236}">
                <a16:creationId xmlns:a16="http://schemas.microsoft.com/office/drawing/2014/main" id="{42A1D6A8-1A9E-43FF-8085-15BEDBD20094}"/>
              </a:ext>
            </a:extLst>
          </p:cNvPr>
          <p:cNvSpPr txBox="1"/>
          <p:nvPr/>
        </p:nvSpPr>
        <p:spPr>
          <a:xfrm>
            <a:off x="2218814" y="830470"/>
            <a:ext cx="478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AssignFeaturesToGrid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380~410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red6">
            <a:extLst>
              <a:ext uri="{FF2B5EF4-FFF2-40B4-BE49-F238E27FC236}">
                <a16:creationId xmlns:a16="http://schemas.microsoft.com/office/drawing/2014/main" id="{B76016E0-8B56-455B-94A6-347726F90DE5}"/>
              </a:ext>
            </a:extLst>
          </p:cNvPr>
          <p:cNvSpPr/>
          <p:nvPr/>
        </p:nvSpPr>
        <p:spPr>
          <a:xfrm>
            <a:off x="2282049" y="2213230"/>
            <a:ext cx="4248165" cy="44076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2FEBAD-86F3-4E46-8B71-DFAEBF690507}"/>
              </a:ext>
            </a:extLst>
          </p:cNvPr>
          <p:cNvGraphicFramePr>
            <a:graphicFrameLocks noGrp="1"/>
          </p:cNvGraphicFramePr>
          <p:nvPr/>
        </p:nvGraphicFramePr>
        <p:xfrm>
          <a:off x="14634721" y="2527670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FB1AC5D-2857-45BC-B21D-1B62862E1663}"/>
              </a:ext>
            </a:extLst>
          </p:cNvPr>
          <p:cNvGraphicFramePr>
            <a:graphicFrameLocks noGrp="1"/>
          </p:cNvGraphicFramePr>
          <p:nvPr/>
        </p:nvGraphicFramePr>
        <p:xfrm>
          <a:off x="15846459" y="2527670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43B86B0-4FCC-43D9-ABD6-8CFF9E86B958}"/>
              </a:ext>
            </a:extLst>
          </p:cNvPr>
          <p:cNvGraphicFramePr>
            <a:graphicFrameLocks noGrp="1"/>
          </p:cNvGraphicFramePr>
          <p:nvPr/>
        </p:nvGraphicFramePr>
        <p:xfrm>
          <a:off x="15846459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2D31D38-1068-40F3-8D90-CF8F6E7CEE18}"/>
              </a:ext>
            </a:extLst>
          </p:cNvPr>
          <p:cNvGraphicFramePr>
            <a:graphicFrameLocks noGrp="1"/>
          </p:cNvGraphicFramePr>
          <p:nvPr/>
        </p:nvGraphicFramePr>
        <p:xfrm>
          <a:off x="14634721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DEE55054-E8E9-41BD-BAD5-E712861CB44F}"/>
              </a:ext>
            </a:extLst>
          </p:cNvPr>
          <p:cNvGraphicFramePr>
            <a:graphicFrameLocks noGrp="1"/>
          </p:cNvGraphicFramePr>
          <p:nvPr/>
        </p:nvGraphicFramePr>
        <p:xfrm>
          <a:off x="15240590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EB3863B1-14C5-4AFF-8E3D-91C1C936828E}"/>
              </a:ext>
            </a:extLst>
          </p:cNvPr>
          <p:cNvGraphicFramePr>
            <a:graphicFrameLocks noGrp="1"/>
          </p:cNvGraphicFramePr>
          <p:nvPr/>
        </p:nvGraphicFramePr>
        <p:xfrm>
          <a:off x="15846459" y="3143993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4DC607AF-A24D-4B4D-A89F-DDFD73FFE2F7}"/>
              </a:ext>
            </a:extLst>
          </p:cNvPr>
          <p:cNvSpPr/>
          <p:nvPr/>
        </p:nvSpPr>
        <p:spPr>
          <a:xfrm>
            <a:off x="14805059" y="316961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B3E406A-DF75-4B8E-A089-B0B11FD84C56}"/>
              </a:ext>
            </a:extLst>
          </p:cNvPr>
          <p:cNvSpPr/>
          <p:nvPr/>
        </p:nvSpPr>
        <p:spPr>
          <a:xfrm>
            <a:off x="14805059" y="33368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24D5BAD-411E-4BAF-9408-A42CCE9D5606}"/>
              </a:ext>
            </a:extLst>
          </p:cNvPr>
          <p:cNvSpPr/>
          <p:nvPr/>
        </p:nvSpPr>
        <p:spPr>
          <a:xfrm>
            <a:off x="14805059" y="35041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A789F3E-F0C1-41C2-B21C-7CF53185875D}"/>
              </a:ext>
            </a:extLst>
          </p:cNvPr>
          <p:cNvSpPr/>
          <p:nvPr/>
        </p:nvSpPr>
        <p:spPr>
          <a:xfrm rot="16200000">
            <a:off x="15272141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CE9764B-1084-4BB0-9B4C-DB7CCA4A4654}"/>
              </a:ext>
            </a:extLst>
          </p:cNvPr>
          <p:cNvSpPr/>
          <p:nvPr/>
        </p:nvSpPr>
        <p:spPr>
          <a:xfrm rot="16200000">
            <a:off x="15439393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F34A053-A96A-4176-867E-347F8DA9A496}"/>
              </a:ext>
            </a:extLst>
          </p:cNvPr>
          <p:cNvSpPr/>
          <p:nvPr/>
        </p:nvSpPr>
        <p:spPr>
          <a:xfrm rot="16200000">
            <a:off x="15606645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08F3CCE-5528-4C1E-AAC3-9C37E2E22E02}"/>
              </a:ext>
            </a:extLst>
          </p:cNvPr>
          <p:cNvSpPr/>
          <p:nvPr/>
        </p:nvSpPr>
        <p:spPr>
          <a:xfrm rot="18900000">
            <a:off x="15321129" y="319179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5E62656-8ECB-481E-A319-F18C11BEF1C0}"/>
              </a:ext>
            </a:extLst>
          </p:cNvPr>
          <p:cNvSpPr/>
          <p:nvPr/>
        </p:nvSpPr>
        <p:spPr>
          <a:xfrm rot="18900000">
            <a:off x="15439394" y="33100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5462467-5804-4C02-B72F-14D282CEBF6B}"/>
              </a:ext>
            </a:extLst>
          </p:cNvPr>
          <p:cNvSpPr/>
          <p:nvPr/>
        </p:nvSpPr>
        <p:spPr>
          <a:xfrm rot="18900000">
            <a:off x="15557659" y="342832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4C28F3-A373-4827-83FF-B9CDE788DDC5}"/>
              </a:ext>
            </a:extLst>
          </p:cNvPr>
          <p:cNvSpPr txBox="1"/>
          <p:nvPr/>
        </p:nvSpPr>
        <p:spPr>
          <a:xfrm>
            <a:off x="8035909" y="567635"/>
            <a:ext cx="350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23792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" y="539707"/>
            <a:ext cx="1800000" cy="5864423"/>
          </a:xfrm>
          <a:prstGeom prst="rect">
            <a:avLst/>
          </a:prstGeom>
        </p:spPr>
      </p:pic>
      <p:sp>
        <p:nvSpPr>
          <p:cNvPr id="33" name="!!shade6">
            <a:extLst>
              <a:ext uri="{FF2B5EF4-FFF2-40B4-BE49-F238E27FC236}">
                <a16:creationId xmlns:a16="http://schemas.microsoft.com/office/drawing/2014/main" id="{78667EBE-9DBD-4CB4-B122-789B4D8ABEDA}"/>
              </a:ext>
            </a:extLst>
          </p:cNvPr>
          <p:cNvSpPr/>
          <p:nvPr/>
        </p:nvSpPr>
        <p:spPr>
          <a:xfrm rot="16200000">
            <a:off x="-1564869" y="4245696"/>
            <a:ext cx="6570000" cy="455605"/>
          </a:xfrm>
          <a:prstGeom prst="triangle">
            <a:avLst>
              <a:gd name="adj" fmla="val 320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EDFCDE-A8AE-49C9-95A3-F52696A3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4" y="1188498"/>
            <a:ext cx="5328000" cy="6570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5524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2998912" y="3258786"/>
            <a:ext cx="5864400" cy="247295"/>
          </a:xfrm>
          <a:prstGeom prst="triangle">
            <a:avLst>
              <a:gd name="adj" fmla="val 3560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0373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5323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749383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581418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0206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618208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592154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380980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3632008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396424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1818593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5558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796982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1508558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49077" y="830470"/>
            <a:ext cx="1415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64528" y="5568950"/>
            <a:ext cx="1465305" cy="14604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284524"/>
            <a:ext cx="4615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reserve </a:t>
            </a:r>
            <a:r>
              <a:rPr lang="en-US" altLang="ko-KR" sz="1200" i="1" dirty="0" err="1"/>
              <a:t>nReserve</a:t>
            </a:r>
            <a:r>
              <a:rPr lang="en-US" altLang="ko-KR" sz="1200" i="1" dirty="0"/>
              <a:t> </a:t>
            </a:r>
            <a:r>
              <a:rPr lang="en-US" altLang="ko-KR" sz="1200" dirty="0"/>
              <a:t>memory space at </a:t>
            </a:r>
            <a:r>
              <a:rPr lang="en-US" altLang="ko-KR" sz="1200" dirty="0" err="1"/>
              <a:t>mGrid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][j]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</a:t>
            </a:r>
            <a:r>
              <a:rPr lang="en-US" altLang="ko-KR" sz="1200" dirty="0" err="1"/>
              <a:t>nLeft</a:t>
            </a:r>
            <a:r>
              <a:rPr lang="en-US" altLang="ko-KR" sz="1200" dirty="0"/>
              <a:t> == -1 for monocular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하지만 실질적으로는 이 파트가 </a:t>
            </a:r>
            <a:r>
              <a:rPr lang="en-US" altLang="ko-KR" sz="1200" b="1" dirty="0"/>
              <a:t>comment out </a:t>
            </a:r>
            <a:r>
              <a:rPr lang="ko-KR" altLang="en-US" sz="1200" b="1" dirty="0"/>
              <a:t>되어 있어도 </a:t>
            </a:r>
            <a:r>
              <a:rPr lang="ko-KR" altLang="en-US" sz="1200" b="1" dirty="0" err="1"/>
              <a:t>실행이됨</a:t>
            </a:r>
            <a:r>
              <a:rPr lang="en-US" altLang="ko-KR" sz="1200" b="1" dirty="0"/>
              <a:t>. (</a:t>
            </a:r>
            <a:r>
              <a:rPr lang="en-US" altLang="ko-KR" sz="1200" b="1" dirty="0" err="1"/>
              <a:t>nReserve</a:t>
            </a:r>
            <a:r>
              <a:rPr lang="en-US" altLang="ko-KR" sz="1200" b="1" dirty="0"/>
              <a:t> = 0 </a:t>
            </a:r>
            <a:r>
              <a:rPr lang="ko-KR" altLang="en-US" sz="1200" b="1" dirty="0"/>
              <a:t>임</a:t>
            </a:r>
            <a:r>
              <a:rPr lang="en-US" altLang="ko-KR" sz="1200" b="1" dirty="0"/>
              <a:t>. With N</a:t>
            </a:r>
            <a:r>
              <a:rPr lang="ko-KR" altLang="en-US" sz="1200" b="1" dirty="0"/>
              <a:t>≒</a:t>
            </a:r>
            <a:r>
              <a:rPr lang="en-US" altLang="ko-KR" sz="1200" b="1" dirty="0"/>
              <a:t>1000, </a:t>
            </a:r>
            <a:r>
              <a:rPr lang="en-US" altLang="ko-KR" sz="1200" b="1" dirty="0" err="1"/>
              <a:t>nCells</a:t>
            </a:r>
            <a:r>
              <a:rPr lang="en-US" altLang="ko-KR" sz="1200" b="1" dirty="0"/>
              <a:t>=3072 )</a:t>
            </a:r>
          </a:p>
        </p:txBody>
      </p:sp>
      <p:sp>
        <p:nvSpPr>
          <p:cNvPr id="32" name="!!text6">
            <a:extLst>
              <a:ext uri="{FF2B5EF4-FFF2-40B4-BE49-F238E27FC236}">
                <a16:creationId xmlns:a16="http://schemas.microsoft.com/office/drawing/2014/main" id="{42A1D6A8-1A9E-43FF-8085-15BEDBD20094}"/>
              </a:ext>
            </a:extLst>
          </p:cNvPr>
          <p:cNvSpPr txBox="1"/>
          <p:nvPr/>
        </p:nvSpPr>
        <p:spPr>
          <a:xfrm>
            <a:off x="2218814" y="830470"/>
            <a:ext cx="478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AssignFeaturesToGrid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380~410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red6">
            <a:extLst>
              <a:ext uri="{FF2B5EF4-FFF2-40B4-BE49-F238E27FC236}">
                <a16:creationId xmlns:a16="http://schemas.microsoft.com/office/drawing/2014/main" id="{B76016E0-8B56-455B-94A6-347726F90DE5}"/>
              </a:ext>
            </a:extLst>
          </p:cNvPr>
          <p:cNvSpPr/>
          <p:nvPr/>
        </p:nvSpPr>
        <p:spPr>
          <a:xfrm>
            <a:off x="2282049" y="2690964"/>
            <a:ext cx="4248165" cy="150685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C64D07-F97B-4B85-8AC4-C57ADB1FFC8A}"/>
              </a:ext>
            </a:extLst>
          </p:cNvPr>
          <p:cNvSpPr txBox="1"/>
          <p:nvPr/>
        </p:nvSpPr>
        <p:spPr>
          <a:xfrm>
            <a:off x="7755122" y="1354924"/>
            <a:ext cx="395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public: line 189 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EBD150-3673-4D4C-85E9-40EC9D4D6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667" y="1718050"/>
            <a:ext cx="4802400" cy="48913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CA65979-8553-41CA-A747-3193992729DA}"/>
              </a:ext>
            </a:extLst>
          </p:cNvPr>
          <p:cNvSpPr txBox="1"/>
          <p:nvPr/>
        </p:nvSpPr>
        <p:spPr>
          <a:xfrm>
            <a:off x="8035909" y="567635"/>
            <a:ext cx="350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2761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" y="-868135"/>
            <a:ext cx="1800000" cy="5864423"/>
          </a:xfrm>
          <a:prstGeom prst="rect">
            <a:avLst/>
          </a:prstGeom>
        </p:spPr>
      </p:pic>
      <p:sp>
        <p:nvSpPr>
          <p:cNvPr id="33" name="!!shade6">
            <a:extLst>
              <a:ext uri="{FF2B5EF4-FFF2-40B4-BE49-F238E27FC236}">
                <a16:creationId xmlns:a16="http://schemas.microsoft.com/office/drawing/2014/main" id="{78667EBE-9DBD-4CB4-B122-789B4D8ABEDA}"/>
              </a:ext>
            </a:extLst>
          </p:cNvPr>
          <p:cNvSpPr/>
          <p:nvPr/>
        </p:nvSpPr>
        <p:spPr>
          <a:xfrm rot="16200000">
            <a:off x="-1564869" y="980708"/>
            <a:ext cx="6570000" cy="455605"/>
          </a:xfrm>
          <a:prstGeom prst="triangle">
            <a:avLst>
              <a:gd name="adj" fmla="val 363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EDFCDE-A8AE-49C9-95A3-F52696A3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4" y="-2076490"/>
            <a:ext cx="5328000" cy="6570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5524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2998912" y="1850944"/>
            <a:ext cx="5864400" cy="247295"/>
          </a:xfrm>
          <a:prstGeom prst="triangle">
            <a:avLst>
              <a:gd name="adj" fmla="val 114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0373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5323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749383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581418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0206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618208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592154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380980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3632008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396424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1818593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5558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796982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1508558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49077" y="830470"/>
            <a:ext cx="1415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64528" y="4161108"/>
            <a:ext cx="1465305" cy="14604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563203"/>
            <a:ext cx="4615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nLeft</a:t>
            </a:r>
            <a:r>
              <a:rPr lang="en-US" altLang="ko-KR" sz="1200" dirty="0"/>
              <a:t> == -1 </a:t>
            </a:r>
            <a:r>
              <a:rPr lang="ko-KR" altLang="en-US" sz="1200" dirty="0"/>
              <a:t>이기 때문에 </a:t>
            </a:r>
            <a:endParaRPr lang="en-US" altLang="ko-KR" sz="1200" dirty="0"/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kp</a:t>
            </a:r>
            <a:r>
              <a:rPr lang="en-US" altLang="ko-KR" sz="1200" dirty="0"/>
              <a:t> =</a:t>
            </a:r>
            <a:r>
              <a:rPr lang="en-US" altLang="ko-KR" sz="1200" dirty="0" err="1"/>
              <a:t>mvKeysUn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 </a:t>
            </a:r>
            <a:r>
              <a:rPr lang="en-US" altLang="ko-KR" sz="1200" dirty="0" err="1"/>
              <a:t>PosInGrid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kp,nGridPosX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nGridPosY</a:t>
            </a:r>
            <a:r>
              <a:rPr lang="en-US" altLang="ko-KR" sz="1200" dirty="0"/>
              <a:t>)</a:t>
            </a:r>
            <a:r>
              <a:rPr lang="ko-KR" altLang="en-US" sz="1200" dirty="0"/>
              <a:t>로 </a:t>
            </a:r>
            <a:r>
              <a:rPr lang="en-US" altLang="ko-KR" sz="1200" dirty="0" err="1"/>
              <a:t>kp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x,y</a:t>
            </a:r>
            <a:r>
              <a:rPr lang="ko-KR" altLang="en-US" sz="1200" dirty="0"/>
              <a:t>좌표가 어떤 </a:t>
            </a:r>
            <a:r>
              <a:rPr lang="en-US" altLang="ko-KR" sz="1200" dirty="0" err="1"/>
              <a:t>nGridPosX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nGridPosY</a:t>
            </a:r>
            <a:r>
              <a:rPr lang="ko-KR" altLang="en-US" sz="1200" dirty="0"/>
              <a:t>에 해당하는지 구함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해당하는 </a:t>
            </a:r>
            <a:r>
              <a:rPr lang="en-US" altLang="ko-KR" sz="1200" dirty="0" err="1"/>
              <a:t>nGridPosX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nGridPosY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keypoint</a:t>
            </a:r>
            <a:r>
              <a:rPr lang="ko-KR" altLang="en-US" sz="1200" dirty="0"/>
              <a:t>의 </a:t>
            </a:r>
            <a:r>
              <a:rPr lang="en-US" altLang="ko-KR" sz="1200" dirty="0"/>
              <a:t>index </a:t>
            </a:r>
            <a:r>
              <a:rPr lang="en-US" altLang="ko-KR" sz="1200" dirty="0" err="1"/>
              <a:t>i</a:t>
            </a:r>
            <a:r>
              <a:rPr lang="ko-KR" altLang="en-US" sz="1200" dirty="0"/>
              <a:t>를 </a:t>
            </a:r>
            <a:r>
              <a:rPr lang="en-US" altLang="ko-KR" sz="1200" dirty="0" err="1"/>
              <a:t>mGrid</a:t>
            </a:r>
            <a:r>
              <a:rPr lang="en-US" altLang="ko-KR" sz="1200" dirty="0"/>
              <a:t>[</a:t>
            </a:r>
            <a:r>
              <a:rPr lang="en-US" altLang="ko-KR" sz="1200" dirty="0" err="1"/>
              <a:t>nGridPosX</a:t>
            </a:r>
            <a:r>
              <a:rPr lang="en-US" altLang="ko-KR" sz="1200" dirty="0"/>
              <a:t>][</a:t>
            </a:r>
            <a:r>
              <a:rPr lang="en-US" altLang="ko-KR" sz="1200" dirty="0" err="1"/>
              <a:t>nGridPosY</a:t>
            </a:r>
            <a:r>
              <a:rPr lang="en-US" altLang="ko-KR" sz="1200" dirty="0"/>
              <a:t>] 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push_back</a:t>
            </a:r>
            <a:r>
              <a:rPr lang="ko-KR" altLang="en-US" sz="1200" dirty="0" err="1"/>
              <a:t>해줌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32" name="!!text6">
            <a:extLst>
              <a:ext uri="{FF2B5EF4-FFF2-40B4-BE49-F238E27FC236}">
                <a16:creationId xmlns:a16="http://schemas.microsoft.com/office/drawing/2014/main" id="{42A1D6A8-1A9E-43FF-8085-15BEDBD20094}"/>
              </a:ext>
            </a:extLst>
          </p:cNvPr>
          <p:cNvSpPr txBox="1"/>
          <p:nvPr/>
        </p:nvSpPr>
        <p:spPr>
          <a:xfrm>
            <a:off x="2218814" y="830470"/>
            <a:ext cx="478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AssignFeaturesToGrid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380~410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red6">
            <a:extLst>
              <a:ext uri="{FF2B5EF4-FFF2-40B4-BE49-F238E27FC236}">
                <a16:creationId xmlns:a16="http://schemas.microsoft.com/office/drawing/2014/main" id="{B76016E0-8B56-455B-94A6-347726F90DE5}"/>
              </a:ext>
            </a:extLst>
          </p:cNvPr>
          <p:cNvSpPr/>
          <p:nvPr/>
        </p:nvSpPr>
        <p:spPr>
          <a:xfrm>
            <a:off x="2076431" y="1342979"/>
            <a:ext cx="5000034" cy="279543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145AB2-0E85-4511-90F5-A0DDC5B3C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3242" y="4216969"/>
            <a:ext cx="4596065" cy="7426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FDC6509-4D5C-4123-875B-F76B8BF6B8F7}"/>
              </a:ext>
            </a:extLst>
          </p:cNvPr>
          <p:cNvSpPr txBox="1"/>
          <p:nvPr/>
        </p:nvSpPr>
        <p:spPr>
          <a:xfrm>
            <a:off x="7762796" y="3893761"/>
            <a:ext cx="395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protected: line 318~319 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99DC-1012-479D-B5EB-7EC0E44331EF}"/>
              </a:ext>
            </a:extLst>
          </p:cNvPr>
          <p:cNvSpPr txBox="1"/>
          <p:nvPr/>
        </p:nvSpPr>
        <p:spPr>
          <a:xfrm>
            <a:off x="7571952" y="5268216"/>
            <a:ext cx="444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나중에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이 </a:t>
            </a:r>
            <a:r>
              <a:rPr lang="en-US" altLang="ko-KR" sz="1200" b="1" dirty="0" err="1"/>
              <a:t>KeyFrame</a:t>
            </a:r>
            <a:r>
              <a:rPr lang="ko-KR" altLang="en-US" sz="1200" b="1" dirty="0"/>
              <a:t>이 </a:t>
            </a:r>
            <a:r>
              <a:rPr lang="ko-KR" altLang="en-US" sz="1200" b="1" dirty="0" err="1"/>
              <a:t>됐을</a:t>
            </a:r>
            <a:r>
              <a:rPr lang="ko-KR" altLang="en-US" sz="1200" b="1" dirty="0"/>
              <a:t> 때 </a:t>
            </a:r>
            <a:r>
              <a:rPr lang="en-US" altLang="ko-KR" sz="1200" b="1" dirty="0"/>
              <a:t>feature matching</a:t>
            </a:r>
            <a:r>
              <a:rPr lang="ko-KR" altLang="en-US" sz="1200" b="1" dirty="0"/>
              <a:t>을 더 쉽게 하기 위해서 </a:t>
            </a:r>
            <a:r>
              <a:rPr lang="en-US" altLang="ko-KR" sz="1200" b="1" dirty="0" err="1"/>
              <a:t>mGrid</a:t>
            </a:r>
            <a:r>
              <a:rPr lang="ko-KR" altLang="en-US" sz="1200" b="1" dirty="0"/>
              <a:t>를 </a:t>
            </a:r>
            <a:r>
              <a:rPr lang="ko-KR" altLang="en-US" sz="1200" b="1" dirty="0" err="1"/>
              <a:t>만들어줌</a:t>
            </a:r>
            <a:r>
              <a:rPr lang="en-US" altLang="ko-KR" sz="1200" b="1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FBF4AF-EF7D-4242-A4AC-95FA9383266A}"/>
              </a:ext>
            </a:extLst>
          </p:cNvPr>
          <p:cNvSpPr txBox="1"/>
          <p:nvPr/>
        </p:nvSpPr>
        <p:spPr>
          <a:xfrm>
            <a:off x="8035909" y="567635"/>
            <a:ext cx="350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8272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199021" y="3696389"/>
            <a:ext cx="4802911" cy="1573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4279831"/>
            <a:ext cx="4615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이전 </a:t>
            </a:r>
            <a:r>
              <a:rPr lang="en-US" altLang="ko-KR" sz="1200" dirty="0"/>
              <a:t>frame</a:t>
            </a:r>
            <a:r>
              <a:rPr lang="ko-KR" altLang="en-US" sz="1200" dirty="0"/>
              <a:t>이 존재하는 경우에는 </a:t>
            </a:r>
            <a:endParaRPr lang="en-US" altLang="ko-KR" sz="1200" dirty="0"/>
          </a:p>
          <a:p>
            <a:r>
              <a:rPr lang="en-US" altLang="ko-KR" sz="1200" dirty="0"/>
              <a:t>	IMU Velocity</a:t>
            </a:r>
            <a:r>
              <a:rPr lang="ko-KR" altLang="en-US" sz="1200" dirty="0"/>
              <a:t>를 가져옴 </a:t>
            </a:r>
            <a:endParaRPr lang="en-US" altLang="ko-KR" sz="1200" dirty="0"/>
          </a:p>
          <a:p>
            <a:r>
              <a:rPr lang="ko-KR" altLang="en-US" sz="1200" dirty="0"/>
              <a:t>← 첫 </a:t>
            </a:r>
            <a:r>
              <a:rPr lang="en-US" altLang="ko-KR" sz="1200" dirty="0"/>
              <a:t>frame</a:t>
            </a:r>
            <a:r>
              <a:rPr lang="ko-KR" altLang="en-US" sz="1200" dirty="0"/>
              <a:t>인 경우</a:t>
            </a:r>
            <a:endParaRPr lang="en-US" altLang="ko-KR" sz="1200" dirty="0"/>
          </a:p>
          <a:p>
            <a:r>
              <a:rPr lang="en-US" altLang="ko-KR" sz="1200" dirty="0"/>
              <a:t>	IMU Velocity</a:t>
            </a:r>
            <a:r>
              <a:rPr lang="ko-KR" altLang="en-US" sz="1200" dirty="0"/>
              <a:t>를 </a:t>
            </a:r>
            <a:r>
              <a:rPr lang="en-US" altLang="ko-KR" sz="1200" dirty="0"/>
              <a:t>(0,0,0)</a:t>
            </a:r>
            <a:r>
              <a:rPr lang="ko-KR" altLang="en-US" sz="1200" dirty="0"/>
              <a:t>으로 </a:t>
            </a:r>
            <a:r>
              <a:rPr lang="en-US" altLang="ko-KR" sz="1200" dirty="0"/>
              <a:t>initialize</a:t>
            </a:r>
            <a:r>
              <a:rPr lang="ko-KR" altLang="en-US" sz="1200" dirty="0" err="1"/>
              <a:t>해줌</a:t>
            </a:r>
            <a:endParaRPr lang="en-US" altLang="ko-KR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A41A37-183B-4107-96D2-875342B1A984}"/>
              </a:ext>
            </a:extLst>
          </p:cNvPr>
          <p:cNvSpPr txBox="1"/>
          <p:nvPr/>
        </p:nvSpPr>
        <p:spPr>
          <a:xfrm>
            <a:off x="8035909" y="777242"/>
            <a:ext cx="350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[ 10. </a:t>
            </a:r>
            <a:r>
              <a:rPr lang="ko-KR" altLang="en-US" sz="1200" b="1" dirty="0"/>
              <a:t>이전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에서 구한 </a:t>
            </a:r>
            <a:r>
              <a:rPr lang="en-US" altLang="ko-KR" sz="1200" b="1" dirty="0" err="1"/>
              <a:t>mVw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값 가져오기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087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CC6053C-41A3-460A-A9C3-386DCECA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428866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6011355"/>
            <a:ext cx="21030236" cy="430184"/>
          </a:xfrm>
          <a:prstGeom prst="triangle">
            <a:avLst>
              <a:gd name="adj" fmla="val 568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3104777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loadedAtlas</a:t>
            </a:r>
            <a:r>
              <a:rPr lang="en-US" altLang="ko-KR" sz="1200" dirty="0"/>
              <a:t> = false</a:t>
            </a:r>
            <a:r>
              <a:rPr lang="ko-KR" altLang="en-US" sz="1200" dirty="0"/>
              <a:t>로 먼저 선언하기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3126408"/>
            <a:ext cx="5169242" cy="3025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15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32" y="-3101788"/>
            <a:ext cx="5328000" cy="9392308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399369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944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05083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54580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495176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15533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183430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22890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88851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89392" y="1337902"/>
            <a:ext cx="9392309" cy="512749"/>
          </a:xfrm>
          <a:prstGeom prst="triangle">
            <a:avLst>
              <a:gd name="adj" fmla="val 1317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1" y="0"/>
            <a:ext cx="17105971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127812" y="857228"/>
            <a:ext cx="1732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264832" y="3107267"/>
            <a:ext cx="4956821" cy="32173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3856929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3971165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2307533" y="830470"/>
            <a:ext cx="503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13890082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3044239" y="3696389"/>
            <a:ext cx="4802911" cy="1573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535333" y="1530005"/>
            <a:ext cx="47148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요약하면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/>
              <a:t>[ 1. </a:t>
            </a:r>
            <a:r>
              <a:rPr lang="ko-KR" altLang="en-US" sz="1200" b="1" dirty="0"/>
              <a:t>몇 번째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인가</a:t>
            </a:r>
            <a:r>
              <a:rPr lang="en-US" altLang="ko-KR" sz="1200" b="1" dirty="0"/>
              <a:t>? ]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[ 2. ORB Extraction Parameter</a:t>
            </a:r>
            <a:r>
              <a:rPr lang="ko-KR" altLang="en-US" sz="1200" b="1" dirty="0"/>
              <a:t>를 가져오기</a:t>
            </a:r>
            <a:r>
              <a:rPr lang="en-US" altLang="ko-KR" sz="1200" b="1" dirty="0"/>
              <a:t> ]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 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[ 4. Point</a:t>
            </a:r>
            <a:r>
              <a:rPr lang="ko-KR" altLang="en-US" sz="1200" b="1" dirty="0"/>
              <a:t>들을 </a:t>
            </a:r>
            <a:r>
              <a:rPr lang="en-US" altLang="ko-KR" sz="1200" b="1" dirty="0"/>
              <a:t>Undistort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  <a:p>
            <a:endParaRPr lang="en-US" altLang="ko-KR" sz="1200" b="1" dirty="0"/>
          </a:p>
          <a:p>
            <a:r>
              <a:rPr lang="en-US" altLang="ko-KR" sz="1200" b="1" strike="sngStrike" dirty="0"/>
              <a:t>[ 5. Stereo</a:t>
            </a:r>
            <a:r>
              <a:rPr lang="ko-KR" altLang="en-US" sz="1200" b="1" strike="sngStrike" dirty="0"/>
              <a:t>인 경우 돌아가는 코드라서 실행하지 않음</a:t>
            </a:r>
            <a:r>
              <a:rPr lang="en-US" altLang="ko-KR" sz="1200" b="1" strike="sngStrike" dirty="0"/>
              <a:t> ]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[ 6. </a:t>
            </a:r>
            <a:r>
              <a:rPr lang="ko-KR" altLang="en-US" sz="1200" b="1" dirty="0"/>
              <a:t>이미지의 꼭지점 </a:t>
            </a:r>
            <a:r>
              <a:rPr lang="en-US" altLang="ko-KR" sz="1200" b="1" dirty="0"/>
              <a:t>4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point</a:t>
            </a:r>
            <a:r>
              <a:rPr lang="ko-KR" altLang="en-US" sz="1200" b="1" dirty="0"/>
              <a:t>들로 </a:t>
            </a:r>
            <a:r>
              <a:rPr lang="en-US" altLang="ko-KR" sz="1200" b="1" dirty="0" err="1"/>
              <a:t>min_X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max_X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min_Y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max_Y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구하기</a:t>
            </a:r>
            <a:r>
              <a:rPr lang="en-US" altLang="ko-KR" sz="1200" b="1" dirty="0"/>
              <a:t>]</a:t>
            </a:r>
          </a:p>
          <a:p>
            <a:endParaRPr lang="en-US" altLang="ko-KR" sz="1200" b="1" dirty="0"/>
          </a:p>
          <a:p>
            <a:r>
              <a:rPr lang="en-US" altLang="ko-KR" sz="1200" b="1" strike="sngStrike" dirty="0"/>
              <a:t>[ 7. stereo</a:t>
            </a:r>
            <a:r>
              <a:rPr lang="ko-KR" altLang="en-US" sz="1200" b="1" strike="sngStrike" dirty="0"/>
              <a:t> </a:t>
            </a:r>
            <a:r>
              <a:rPr lang="en-US" altLang="ko-KR" sz="1200" b="1" strike="sngStrike" dirty="0"/>
              <a:t>baseline</a:t>
            </a:r>
            <a:r>
              <a:rPr lang="ko-KR" altLang="en-US" sz="1200" b="1" strike="sngStrike" dirty="0"/>
              <a:t>이라는 것인데 </a:t>
            </a:r>
            <a:r>
              <a:rPr lang="en-US" altLang="ko-KR" sz="1200" b="1" strike="sngStrike" dirty="0"/>
              <a:t>monocular</a:t>
            </a:r>
            <a:r>
              <a:rPr lang="ko-KR" altLang="en-US" sz="1200" b="1" strike="sngStrike" dirty="0"/>
              <a:t>인 경운 안 쓰나</a:t>
            </a:r>
            <a:r>
              <a:rPr lang="en-US" altLang="ko-KR" sz="1200" b="1" strike="sngStrike" dirty="0"/>
              <a:t>?]</a:t>
            </a:r>
          </a:p>
          <a:p>
            <a:endParaRPr lang="en-US" altLang="ko-KR" sz="1200" b="1" dirty="0"/>
          </a:p>
          <a:p>
            <a:r>
              <a:rPr lang="en-US" altLang="ko-KR" sz="1200" b="1" strike="sngStrike" dirty="0"/>
              <a:t>[ 8. </a:t>
            </a:r>
            <a:r>
              <a:rPr lang="ko-KR" altLang="en-US" sz="1200" b="1" strike="sngStrike" dirty="0"/>
              <a:t>또</a:t>
            </a:r>
            <a:r>
              <a:rPr lang="en-US" altLang="ko-KR" sz="1200" b="1" strike="sngStrike" dirty="0"/>
              <a:t>, Stereo</a:t>
            </a:r>
            <a:r>
              <a:rPr lang="ko-KR" altLang="en-US" sz="1200" b="1" strike="sngStrike" dirty="0"/>
              <a:t>인 경우 안 씀</a:t>
            </a:r>
            <a:r>
              <a:rPr lang="en-US" altLang="ko-KR" sz="1200" b="1" strike="sngStrike" dirty="0"/>
              <a:t>.]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[ 10. </a:t>
            </a:r>
            <a:r>
              <a:rPr lang="ko-KR" altLang="en-US" sz="1200" b="1" dirty="0"/>
              <a:t>이전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에서 구한 </a:t>
            </a:r>
            <a:r>
              <a:rPr lang="en-US" altLang="ko-KR" sz="1200" b="1" dirty="0" err="1"/>
              <a:t>mVw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값 가져오기 </a:t>
            </a:r>
            <a:r>
              <a:rPr lang="en-US" altLang="ko-KR" sz="1200" b="1" dirty="0"/>
              <a:t>]</a:t>
            </a:r>
          </a:p>
          <a:p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402985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32" y="-3101788"/>
            <a:ext cx="5328000" cy="9392308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399369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944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05083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54580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495176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15533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183430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22890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88851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89392" y="1337902"/>
            <a:ext cx="9392309" cy="512749"/>
          </a:xfrm>
          <a:prstGeom prst="triangle">
            <a:avLst>
              <a:gd name="adj" fmla="val 1317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1" y="0"/>
            <a:ext cx="17105971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127812" y="857228"/>
            <a:ext cx="1732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465683" y="5473430"/>
            <a:ext cx="4547960" cy="27512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3856929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3971165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2307533" y="830470"/>
            <a:ext cx="503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13890082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3044239" y="3696389"/>
            <a:ext cx="4802911" cy="1573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634321" y="5471553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드디어 </a:t>
            </a:r>
            <a:r>
              <a:rPr lang="en-US" altLang="ko-KR" sz="1200" dirty="0"/>
              <a:t>Track() function </a:t>
            </a:r>
            <a:r>
              <a:rPr lang="ko-KR" altLang="en-US" sz="1200" dirty="0"/>
              <a:t>에 도달함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234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C3C8E5D-652C-4143-9E1E-7B9DFE4D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0" y="1188495"/>
            <a:ext cx="5328000" cy="1783684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7AC5D3F-26AE-46F2-8529-87E9D2DA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18802318"/>
            <a:ext cx="5328000" cy="245310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06178D8-4884-4E6F-B273-57A6E763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26" y="43232963"/>
            <a:ext cx="5328000" cy="2405284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48B9FA1-F430-460B-947A-1B8E60CA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2" y="6720775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9945214"/>
            <a:ext cx="17836848" cy="323411"/>
          </a:xfrm>
          <a:prstGeom prst="triangle">
            <a:avLst>
              <a:gd name="adj" fmla="val 777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275142" y="1720894"/>
            <a:ext cx="4802911" cy="11445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109808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bStepByStep</a:t>
            </a:r>
            <a:r>
              <a:rPr lang="ko-KR" altLang="en-US" sz="1200" dirty="0"/>
              <a:t>이 </a:t>
            </a:r>
            <a:r>
              <a:rPr lang="en-US" altLang="ko-KR" sz="1200" dirty="0"/>
              <a:t>true</a:t>
            </a:r>
            <a:r>
              <a:rPr lang="ko-KR" altLang="en-US" sz="1200" dirty="0"/>
              <a:t>로 바뀌는 것 같지 않던데 확실하지 않음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97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16D635A6-8F08-4ED1-88C9-F91EFA3F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0" y="1188495"/>
            <a:ext cx="5328000" cy="178368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31D5A4B-69E1-4DB8-8589-E081F9C5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18802318"/>
            <a:ext cx="5328000" cy="2453100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883C2B8-5B11-4033-92A3-AA45AA2C6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26" y="43232963"/>
            <a:ext cx="5328000" cy="240528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BFCA3F9-9537-429E-878C-0DCABDA30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2" y="6720775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9945214"/>
            <a:ext cx="17836848" cy="323411"/>
          </a:xfrm>
          <a:prstGeom prst="triangle">
            <a:avLst>
              <a:gd name="adj" fmla="val 777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4" y="2856724"/>
            <a:ext cx="5033860" cy="123267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334562"/>
            <a:ext cx="4615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mpLocalMapper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mbBadImu</a:t>
            </a:r>
            <a:r>
              <a:rPr lang="ko-KR" altLang="en-US" sz="1200" dirty="0"/>
              <a:t>가 </a:t>
            </a:r>
            <a:r>
              <a:rPr lang="en-US" altLang="ko-KR" sz="1200" dirty="0"/>
              <a:t>true</a:t>
            </a:r>
            <a:r>
              <a:rPr lang="ko-KR" altLang="en-US" sz="1200" dirty="0"/>
              <a:t>이면 </a:t>
            </a:r>
            <a:r>
              <a:rPr lang="en-US" altLang="ko-KR" sz="1200" dirty="0"/>
              <a:t>tracking</a:t>
            </a:r>
            <a:r>
              <a:rPr lang="ko-KR" altLang="en-US" sz="1200" dirty="0"/>
              <a:t>을 멈춤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mbBadImu</a:t>
            </a:r>
            <a:r>
              <a:rPr lang="en-US" altLang="ko-KR" sz="1200" dirty="0"/>
              <a:t> == true</a:t>
            </a:r>
            <a:r>
              <a:rPr lang="ko-KR" altLang="en-US" sz="1200" dirty="0"/>
              <a:t>인 경우는 어떤 </a:t>
            </a:r>
            <a:r>
              <a:rPr lang="en-US" altLang="ko-KR" sz="1200" dirty="0"/>
              <a:t>case</a:t>
            </a:r>
            <a:r>
              <a:rPr lang="ko-KR" altLang="en-US" sz="1200" dirty="0"/>
              <a:t>인가</a:t>
            </a:r>
            <a:r>
              <a:rPr lang="en-US" altLang="ko-KR" sz="1200" dirty="0"/>
              <a:t>?</a:t>
            </a:r>
          </a:p>
          <a:p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84DA74-71EC-4B94-91A7-9DE3F70DE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2702" y="4477216"/>
            <a:ext cx="4742148" cy="964885"/>
          </a:xfrm>
          <a:prstGeom prst="rect">
            <a:avLst/>
          </a:prstGeom>
        </p:spPr>
      </p:pic>
      <p:sp>
        <p:nvSpPr>
          <p:cNvPr id="32" name="TextBox 50">
            <a:extLst>
              <a:ext uri="{FF2B5EF4-FFF2-40B4-BE49-F238E27FC236}">
                <a16:creationId xmlns:a16="http://schemas.microsoft.com/office/drawing/2014/main" id="{454CCBB3-A17A-415D-954D-F8DEDFD90FED}"/>
              </a:ext>
            </a:extLst>
          </p:cNvPr>
          <p:cNvSpPr txBox="1"/>
          <p:nvPr/>
        </p:nvSpPr>
        <p:spPr>
          <a:xfrm>
            <a:off x="8261331" y="4136238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9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4" y="1442181"/>
            <a:ext cx="5033860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37517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← </a:t>
            </a:r>
            <a:r>
              <a:rPr lang="en-US" altLang="ko-KR" sz="1200"/>
              <a:t>Atlas</a:t>
            </a:r>
            <a:r>
              <a:rPr lang="ko-KR" altLang="en-US" sz="1200"/>
              <a:t>에서 현재의 </a:t>
            </a:r>
            <a:r>
              <a:rPr lang="en-US" altLang="ko-KR" sz="1200"/>
              <a:t>Active Map</a:t>
            </a:r>
            <a:r>
              <a:rPr lang="ko-KR" altLang="en-US" sz="1200"/>
              <a:t>을 불러온다</a:t>
            </a:r>
            <a:r>
              <a:rPr lang="en-US" altLang="ko-KR" sz="1200"/>
              <a:t>.</a:t>
            </a:r>
            <a:endParaRPr lang="en-US" altLang="ko-KR" sz="12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63829D7-0C98-4550-83F2-19B1BCB9C4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318" t="19041" r="22009" b="36916"/>
          <a:stretch/>
        </p:blipFill>
        <p:spPr>
          <a:xfrm>
            <a:off x="7767455" y="2152064"/>
            <a:ext cx="4061231" cy="2647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D559F3F-12BA-409A-AB4E-A592B34DBC2A}"/>
                  </a:ext>
                </a:extLst>
              </p14:cNvPr>
              <p14:cNvContentPartPr/>
              <p14:nvPr/>
            </p14:nvContentPartPr>
            <p14:xfrm>
              <a:off x="9231198" y="1986251"/>
              <a:ext cx="1184760" cy="26589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D559F3F-12BA-409A-AB4E-A592B34DBC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77198" y="1878251"/>
                <a:ext cx="1292400" cy="28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417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4" y="1813144"/>
            <a:ext cx="5033860" cy="2509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787078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 </a:t>
            </a:r>
            <a:r>
              <a:rPr lang="en-US" altLang="ko-KR" sz="1200" dirty="0"/>
              <a:t>state</a:t>
            </a:r>
            <a:r>
              <a:rPr lang="ko-KR" altLang="en-US" sz="1200" dirty="0"/>
              <a:t>에 있는 경우는 아래의 </a:t>
            </a:r>
            <a:r>
              <a:rPr lang="en-US" altLang="ko-KR" sz="1200" dirty="0"/>
              <a:t>3</a:t>
            </a:r>
            <a:r>
              <a:rPr lang="ko-KR" altLang="en-US" sz="1200" dirty="0"/>
              <a:t>가지임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ADBCC3-B976-43FE-A7A2-4CE439BAA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5642" y="2654365"/>
            <a:ext cx="4142155" cy="9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144110"/>
            <a:ext cx="5153891" cy="1472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6689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아마도 </a:t>
            </a:r>
            <a:r>
              <a:rPr lang="en-US" altLang="ko-KR" sz="1200" dirty="0"/>
              <a:t>viewer</a:t>
            </a:r>
            <a:r>
              <a:rPr lang="ko-KR" altLang="en-US" sz="1200" dirty="0"/>
              <a:t>에서 </a:t>
            </a:r>
            <a:r>
              <a:rPr lang="en-US" altLang="ko-KR" sz="1200" dirty="0"/>
              <a:t>reset </a:t>
            </a:r>
            <a:r>
              <a:rPr lang="ko-KR" altLang="en-US" sz="1200" dirty="0"/>
              <a:t>되는 경우를 고려해서 넣은 코드 같음</a:t>
            </a:r>
            <a:r>
              <a:rPr lang="en-US" altLang="ko-KR" sz="1200" dirty="0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5C40C3-140B-4E2E-B5CA-F71F2EADEC54}"/>
              </a:ext>
            </a:extLst>
          </p:cNvPr>
          <p:cNvCxnSpPr>
            <a:cxnSpLocks/>
          </p:cNvCxnSpPr>
          <p:nvPr/>
        </p:nvCxnSpPr>
        <p:spPr>
          <a:xfrm>
            <a:off x="8042214" y="3839304"/>
            <a:ext cx="33918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517DEB-0729-4E39-BD84-637BD321BAC0}"/>
              </a:ext>
            </a:extLst>
          </p:cNvPr>
          <p:cNvSpPr txBox="1"/>
          <p:nvPr/>
        </p:nvSpPr>
        <p:spPr>
          <a:xfrm>
            <a:off x="11133455" y="3806511"/>
            <a:ext cx="25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ko-KR" altLang="en-US" i="1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81977D-51A3-4360-8061-E9FB053B6BA3}"/>
              </a:ext>
            </a:extLst>
          </p:cNvPr>
          <p:cNvCxnSpPr/>
          <p:nvPr/>
        </p:nvCxnSpPr>
        <p:spPr>
          <a:xfrm>
            <a:off x="9045207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7B7FEE-BE4D-41F3-AA2A-465650ECB185}"/>
              </a:ext>
            </a:extLst>
          </p:cNvPr>
          <p:cNvCxnSpPr/>
          <p:nvPr/>
        </p:nvCxnSpPr>
        <p:spPr>
          <a:xfrm>
            <a:off x="10294992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05B692-844A-4D78-92A5-D025DE1DA2F1}"/>
              </a:ext>
            </a:extLst>
          </p:cNvPr>
          <p:cNvSpPr/>
          <p:nvPr/>
        </p:nvSpPr>
        <p:spPr>
          <a:xfrm>
            <a:off x="9320480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mLastFrame</a:t>
            </a:r>
            <a:endParaRPr lang="en-US" altLang="ko-KR" sz="1000" dirty="0"/>
          </a:p>
          <a:p>
            <a:pPr algn="ctr"/>
            <a:r>
              <a:rPr lang="en-US" altLang="ko-KR" sz="1000"/>
              <a:t>= previous </a:t>
            </a:r>
            <a:r>
              <a:rPr lang="en-US" altLang="ko-KR" sz="1000" dirty="0"/>
              <a:t>frame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BB97CB-A6E9-48B1-A533-E97DA801A354}"/>
              </a:ext>
            </a:extLst>
          </p:cNvPr>
          <p:cNvSpPr/>
          <p:nvPr/>
        </p:nvSpPr>
        <p:spPr>
          <a:xfrm>
            <a:off x="8070695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mCurrentFrame</a:t>
            </a:r>
            <a:endParaRPr lang="en-US" altLang="ko-KR" sz="1000" dirty="0"/>
          </a:p>
          <a:p>
            <a:pPr algn="ctr"/>
            <a:r>
              <a:rPr lang="en-US" altLang="ko-KR" sz="1000" dirty="0"/>
              <a:t>= current frame</a:t>
            </a:r>
            <a:endParaRPr lang="ko-KR" alt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14:cNvPr>
              <p14:cNvContentPartPr/>
              <p14:nvPr/>
            </p14:nvContentPartPr>
            <p14:xfrm>
              <a:off x="7656370" y="3282856"/>
              <a:ext cx="4083480" cy="14637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8730" y="3265216"/>
                <a:ext cx="4119120" cy="14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6492833D-110C-4F49-A3FF-4EC87453D515}"/>
                  </a:ext>
                </a:extLst>
              </p14:cNvPr>
              <p14:cNvContentPartPr/>
              <p14:nvPr/>
            </p14:nvContentPartPr>
            <p14:xfrm>
              <a:off x="9355267" y="4828589"/>
              <a:ext cx="1821240" cy="4068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6492833D-110C-4F49-A3FF-4EC87453D5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37627" y="4810949"/>
                <a:ext cx="1856880" cy="4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23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595124"/>
            <a:ext cx="5153891" cy="2113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6689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아래의 경우에 해당됨</a:t>
            </a:r>
            <a:endParaRPr lang="en-US" altLang="ko-KR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5C40C3-140B-4E2E-B5CA-F71F2EADEC54}"/>
              </a:ext>
            </a:extLst>
          </p:cNvPr>
          <p:cNvCxnSpPr>
            <a:cxnSpLocks/>
          </p:cNvCxnSpPr>
          <p:nvPr/>
        </p:nvCxnSpPr>
        <p:spPr>
          <a:xfrm>
            <a:off x="8042214" y="3839304"/>
            <a:ext cx="33918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517DEB-0729-4E39-BD84-637BD321BAC0}"/>
              </a:ext>
            </a:extLst>
          </p:cNvPr>
          <p:cNvSpPr txBox="1"/>
          <p:nvPr/>
        </p:nvSpPr>
        <p:spPr>
          <a:xfrm>
            <a:off x="11133455" y="3806511"/>
            <a:ext cx="25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ko-KR" altLang="en-US" i="1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81977D-51A3-4360-8061-E9FB053B6BA3}"/>
              </a:ext>
            </a:extLst>
          </p:cNvPr>
          <p:cNvCxnSpPr/>
          <p:nvPr/>
        </p:nvCxnSpPr>
        <p:spPr>
          <a:xfrm>
            <a:off x="10342810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7B7FEE-BE4D-41F3-AA2A-465650ECB185}"/>
              </a:ext>
            </a:extLst>
          </p:cNvPr>
          <p:cNvCxnSpPr/>
          <p:nvPr/>
        </p:nvCxnSpPr>
        <p:spPr>
          <a:xfrm>
            <a:off x="8577652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05B692-844A-4D78-92A5-D025DE1DA2F1}"/>
              </a:ext>
            </a:extLst>
          </p:cNvPr>
          <p:cNvSpPr/>
          <p:nvPr/>
        </p:nvSpPr>
        <p:spPr>
          <a:xfrm>
            <a:off x="7603140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mLastFrame</a:t>
            </a:r>
            <a:endParaRPr lang="en-US" altLang="ko-KR" sz="1000" dirty="0"/>
          </a:p>
          <a:p>
            <a:pPr algn="ctr"/>
            <a:r>
              <a:rPr lang="en-US" altLang="ko-KR" sz="1000"/>
              <a:t>= previous </a:t>
            </a:r>
            <a:r>
              <a:rPr lang="en-US" altLang="ko-KR" sz="1000" dirty="0"/>
              <a:t>frame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BB97CB-A6E9-48B1-A533-E97DA801A354}"/>
              </a:ext>
            </a:extLst>
          </p:cNvPr>
          <p:cNvSpPr/>
          <p:nvPr/>
        </p:nvSpPr>
        <p:spPr>
          <a:xfrm>
            <a:off x="9368298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mCurrentFrame</a:t>
            </a:r>
            <a:endParaRPr lang="en-US" altLang="ko-KR" sz="1000" dirty="0"/>
          </a:p>
          <a:p>
            <a:pPr algn="ctr"/>
            <a:r>
              <a:rPr lang="en-US" altLang="ko-KR" sz="1000" dirty="0"/>
              <a:t>= current frame</a:t>
            </a:r>
            <a:endParaRPr lang="ko-KR" alt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14:cNvPr>
              <p14:cNvContentPartPr/>
              <p14:nvPr/>
            </p14:nvContentPartPr>
            <p14:xfrm>
              <a:off x="7656370" y="3282856"/>
              <a:ext cx="4083480" cy="14637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8730" y="3265216"/>
                <a:ext cx="4119120" cy="14994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52FBC36-BF0D-410B-BEFB-7E3F660D72A2}"/>
              </a:ext>
            </a:extLst>
          </p:cNvPr>
          <p:cNvSpPr/>
          <p:nvPr/>
        </p:nvSpPr>
        <p:spPr>
          <a:xfrm rot="16200000">
            <a:off x="9373100" y="2852906"/>
            <a:ext cx="160557" cy="1644991"/>
          </a:xfrm>
          <a:prstGeom prst="rightBrace">
            <a:avLst>
              <a:gd name="adj1" fmla="val 125488"/>
              <a:gd name="adj2" fmla="val 49099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4AC56C6-6666-4D57-998D-6F4ED766D35A}"/>
                  </a:ext>
                </a:extLst>
              </p14:cNvPr>
              <p14:cNvContentPartPr/>
              <p14:nvPr/>
            </p14:nvContentPartPr>
            <p14:xfrm>
              <a:off x="9151441" y="3134999"/>
              <a:ext cx="293400" cy="3369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4AC56C6-6666-4D57-998D-6F4ED766D3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33801" y="3117359"/>
                <a:ext cx="3290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18568747-10F0-4AFA-B815-31A2EC52056F}"/>
                  </a:ext>
                </a:extLst>
              </p14:cNvPr>
              <p14:cNvContentPartPr/>
              <p14:nvPr/>
            </p14:nvContentPartPr>
            <p14:xfrm>
              <a:off x="10066561" y="2694359"/>
              <a:ext cx="569880" cy="3402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18568747-10F0-4AFA-B815-31A2EC5205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48561" y="2676719"/>
                <a:ext cx="6055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7EB02BA5-AB85-429E-BFD9-8D5101CF6E44}"/>
                  </a:ext>
                </a:extLst>
              </p14:cNvPr>
              <p14:cNvContentPartPr/>
              <p14:nvPr/>
            </p14:nvContentPartPr>
            <p14:xfrm>
              <a:off x="9616921" y="2880479"/>
              <a:ext cx="228960" cy="2811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7EB02BA5-AB85-429E-BFD9-8D5101CF6E4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98921" y="2862479"/>
                <a:ext cx="26460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E2AEF2E2-4C00-4106-9CAA-870B3E6ED90D}"/>
                  </a:ext>
                </a:extLst>
              </p14:cNvPr>
              <p14:cNvContentPartPr/>
              <p14:nvPr/>
            </p14:nvContentPartPr>
            <p14:xfrm>
              <a:off x="11094504" y="2553807"/>
              <a:ext cx="516600" cy="2502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E2AEF2E2-4C00-4106-9CAA-870B3E6ED90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76864" y="2535833"/>
                <a:ext cx="552240" cy="285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11B9A2CF-AA91-40D8-B5AB-F3C08FB53C7F}"/>
                  </a:ext>
                </a:extLst>
              </p14:cNvPr>
              <p14:cNvContentPartPr/>
              <p14:nvPr/>
            </p14:nvContentPartPr>
            <p14:xfrm>
              <a:off x="10802904" y="2618247"/>
              <a:ext cx="196920" cy="3009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11B9A2CF-AA91-40D8-B5AB-F3C08FB53C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785232" y="2600269"/>
                <a:ext cx="232625" cy="336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5B739CC1-2E19-4833-A81B-9BB2B4F60B74}"/>
                  </a:ext>
                </a:extLst>
              </p14:cNvPr>
              <p14:cNvContentPartPr/>
              <p14:nvPr/>
            </p14:nvContentPartPr>
            <p14:xfrm>
              <a:off x="9355267" y="4828589"/>
              <a:ext cx="1821240" cy="40680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5B739CC1-2E19-4833-A81B-9BB2B4F60B7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37627" y="4810949"/>
                <a:ext cx="1856880" cy="4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32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918447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3695376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8126021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2100808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776155"/>
            <a:ext cx="5153891" cy="2113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7433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를 사용하는 경우 </a:t>
            </a:r>
            <a:r>
              <a:rPr lang="en-US" altLang="ko-KR" sz="1200" dirty="0"/>
              <a:t>true 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975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918447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3695376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8126021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2100808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276569"/>
            <a:ext cx="5153891" cy="2113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24376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가 </a:t>
            </a:r>
            <a:r>
              <a:rPr lang="en-US" altLang="ko-KR" sz="1200" dirty="0"/>
              <a:t>initialized</a:t>
            </a:r>
            <a:r>
              <a:rPr lang="ko-KR" altLang="en-US" sz="1200"/>
              <a:t>된 경우</a:t>
            </a:r>
            <a:r>
              <a:rPr lang="en-US" altLang="ko-KR" sz="1200"/>
              <a:t>. Local Mapping </a:t>
            </a:r>
            <a:r>
              <a:rPr lang="ko-KR" altLang="en-US" sz="1200"/>
              <a:t>파트임</a:t>
            </a:r>
            <a:r>
              <a:rPr lang="en-US" altLang="ko-KR" sz="1200"/>
              <a:t>.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91749E-0C38-4AEA-BD8E-3A21C65AA5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0490" y="3429000"/>
            <a:ext cx="4730750" cy="410396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FD76A690-B2F9-4C0A-AA8C-AA49751DFC8A}"/>
              </a:ext>
            </a:extLst>
          </p:cNvPr>
          <p:cNvSpPr txBox="1"/>
          <p:nvPr/>
        </p:nvSpPr>
        <p:spPr>
          <a:xfrm>
            <a:off x="7755232" y="3085486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InitialzieIMU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1657~1427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39A3C5C-0E8E-4A58-8292-438892CD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428866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6011355"/>
            <a:ext cx="21030236" cy="430184"/>
          </a:xfrm>
          <a:prstGeom prst="triangle">
            <a:avLst>
              <a:gd name="adj" fmla="val 568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3568340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ORB</a:t>
            </a:r>
            <a:r>
              <a:rPr lang="ko-KR" altLang="en-US" sz="1200" dirty="0"/>
              <a:t> </a:t>
            </a:r>
            <a:r>
              <a:rPr lang="en-US" altLang="ko-KR" sz="1200" dirty="0"/>
              <a:t>Vocabulary</a:t>
            </a:r>
            <a:r>
              <a:rPr lang="ko-KR" altLang="en-US" sz="1200" dirty="0"/>
              <a:t> 로딩하기 </a:t>
            </a:r>
            <a:r>
              <a:rPr lang="en-US" altLang="ko-KR" sz="1200" dirty="0"/>
              <a:t>(./Vocabulary/ORBvoc.txt)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3496405"/>
            <a:ext cx="5169242" cy="22778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18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918447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3695376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8126021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2100808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88498"/>
            <a:ext cx="5153891" cy="189253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813144"/>
            <a:ext cx="478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← 시간이 </a:t>
            </a:r>
            <a:r>
              <a:rPr lang="en-US" altLang="ko-KR" sz="1200"/>
              <a:t>1</a:t>
            </a:r>
            <a:r>
              <a:rPr lang="ko-KR" altLang="en-US" sz="1200"/>
              <a:t>초나 차이 나고</a:t>
            </a:r>
            <a:r>
              <a:rPr lang="en-US" altLang="ko-KR" sz="1200"/>
              <a:t>, IMU</a:t>
            </a:r>
            <a:r>
              <a:rPr lang="ko-KR" altLang="en-US" sz="1200"/>
              <a:t>를 쓰는 상황에서</a:t>
            </a:r>
            <a:r>
              <a:rPr lang="en-US" altLang="ko-KR" sz="1200"/>
              <a:t>, IMU</a:t>
            </a:r>
            <a:r>
              <a:rPr lang="ko-KR" altLang="en-US" sz="1200"/>
              <a:t>는 </a:t>
            </a:r>
            <a:r>
              <a:rPr lang="en-US" altLang="ko-KR" sz="1200"/>
              <a:t>initialize</a:t>
            </a:r>
            <a:r>
              <a:rPr lang="ko-KR" altLang="en-US" sz="1200"/>
              <a:t>됐다고 </a:t>
            </a:r>
            <a:r>
              <a:rPr lang="en-US" altLang="ko-KR" sz="1200"/>
              <a:t>mpAtlas</a:t>
            </a:r>
            <a:r>
              <a:rPr lang="ko-KR" altLang="en-US" sz="1200"/>
              <a:t>에 저장되어 있는 상황이다</a:t>
            </a:r>
            <a:r>
              <a:rPr lang="en-US" altLang="ko-KR" sz="1200"/>
              <a:t>. </a:t>
            </a:r>
            <a:r>
              <a:rPr lang="ko-KR" altLang="en-US" sz="1200"/>
              <a:t>이러면 </a:t>
            </a:r>
            <a:r>
              <a:rPr lang="en-US" altLang="ko-KR" sz="1200"/>
              <a:t>Timestamp jump</a:t>
            </a:r>
            <a:r>
              <a:rPr lang="ko-KR" altLang="en-US" sz="1200"/>
              <a:t>가 </a:t>
            </a:r>
            <a:r>
              <a:rPr lang="en-US" altLang="ko-KR" sz="1200"/>
              <a:t>detected</a:t>
            </a:r>
            <a:r>
              <a:rPr lang="ko-KR" altLang="en-US" sz="1200"/>
              <a:t>된 상황임</a:t>
            </a:r>
            <a:r>
              <a:rPr lang="en-US" altLang="ko-KR" sz="1200"/>
              <a:t>. </a:t>
            </a:r>
            <a:r>
              <a:rPr lang="ko-KR" altLang="en-US" sz="1200"/>
              <a:t>즉</a:t>
            </a:r>
            <a:r>
              <a:rPr lang="en-US" altLang="ko-KR" sz="1200"/>
              <a:t>, </a:t>
            </a:r>
            <a:r>
              <a:rPr lang="ko-KR" altLang="en-US" sz="1200"/>
              <a:t>새로이 </a:t>
            </a:r>
            <a:r>
              <a:rPr lang="en-US" altLang="ko-KR" sz="1200"/>
              <a:t>IMU integration</a:t>
            </a:r>
            <a:r>
              <a:rPr lang="ko-KR" altLang="en-US" sz="1200"/>
              <a:t>을 진행해야한다</a:t>
            </a:r>
            <a:r>
              <a:rPr lang="en-US" altLang="ko-KR" sz="120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9265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918447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3695376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8126021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2100808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043904"/>
            <a:ext cx="5153891" cy="131188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172525"/>
            <a:ext cx="478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← </a:t>
            </a:r>
            <a:r>
              <a:rPr lang="en-US" altLang="ko-KR" sz="1200"/>
              <a:t>GetInertialBA2()</a:t>
            </a:r>
            <a:r>
              <a:rPr lang="ko-KR" altLang="en-US" sz="1200"/>
              <a:t>가 실패한다면</a:t>
            </a:r>
            <a:r>
              <a:rPr lang="en-US" altLang="ko-KR" sz="1200"/>
              <a:t>, ResetActiveMap()</a:t>
            </a:r>
            <a:r>
              <a:rPr lang="ko-KR" altLang="en-US" sz="1200"/>
              <a:t>을 실행한다</a:t>
            </a:r>
            <a:r>
              <a:rPr lang="en-US" altLang="ko-KR" sz="1200"/>
              <a:t>. </a:t>
            </a:r>
          </a:p>
          <a:p>
            <a:endParaRPr lang="en-US" altLang="ko-KR" sz="1200"/>
          </a:p>
          <a:p>
            <a:r>
              <a:rPr lang="ko-KR" altLang="en-US" sz="1200"/>
              <a:t>성공한다면</a:t>
            </a:r>
            <a:r>
              <a:rPr lang="en-US" altLang="ko-KR" sz="1200"/>
              <a:t>, CreateMapInAtlas()</a:t>
            </a:r>
            <a:r>
              <a:rPr lang="ko-KR" altLang="en-US" sz="1200"/>
              <a:t>가 실행되어 새로운 </a:t>
            </a:r>
            <a:r>
              <a:rPr lang="en-US" altLang="ko-KR" sz="1200"/>
              <a:t>Active Map</a:t>
            </a:r>
            <a:r>
              <a:rPr lang="ko-KR" altLang="en-US" sz="1200"/>
              <a:t>이 생성된다</a:t>
            </a:r>
            <a:r>
              <a:rPr lang="en-US" altLang="ko-KR" sz="1200"/>
              <a:t>.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9927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918447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3695376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8126021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2100808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4502150"/>
            <a:ext cx="5153891" cy="96172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4477485"/>
            <a:ext cx="478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← 시간이 </a:t>
            </a:r>
            <a:r>
              <a:rPr lang="en-US" altLang="ko-KR" sz="1200"/>
              <a:t>1</a:t>
            </a:r>
            <a:r>
              <a:rPr lang="ko-KR" altLang="en-US" sz="1200"/>
              <a:t>초나 차이 나고</a:t>
            </a:r>
            <a:r>
              <a:rPr lang="en-US" altLang="ko-KR" sz="1200"/>
              <a:t>, IMU</a:t>
            </a:r>
            <a:r>
              <a:rPr lang="ko-KR" altLang="en-US" sz="1200"/>
              <a:t>를 쓰는 상황에서</a:t>
            </a:r>
            <a:r>
              <a:rPr lang="en-US" altLang="ko-KR" sz="1200"/>
              <a:t>, IMU</a:t>
            </a:r>
            <a:r>
              <a:rPr lang="ko-KR" altLang="en-US" sz="1200"/>
              <a:t>는 </a:t>
            </a:r>
            <a:r>
              <a:rPr lang="en-US" altLang="ko-KR" sz="1200"/>
              <a:t>initialize</a:t>
            </a:r>
            <a:r>
              <a:rPr lang="ko-KR" altLang="en-US" sz="1200"/>
              <a:t>되지 않았다고 판단이 된다</a:t>
            </a:r>
            <a:r>
              <a:rPr lang="en-US" altLang="ko-KR" sz="1200"/>
              <a:t>. </a:t>
            </a:r>
            <a:r>
              <a:rPr lang="ko-KR" altLang="en-US" sz="1200"/>
              <a:t>즉</a:t>
            </a:r>
            <a:r>
              <a:rPr lang="en-US" altLang="ko-KR" sz="1200"/>
              <a:t>, </a:t>
            </a:r>
            <a:r>
              <a:rPr lang="ko-KR" altLang="en-US" sz="1200"/>
              <a:t>새로이 </a:t>
            </a:r>
            <a:r>
              <a:rPr lang="en-US" altLang="ko-KR" sz="1200"/>
              <a:t>IMU</a:t>
            </a:r>
            <a:r>
              <a:rPr lang="ko-KR" altLang="en-US" sz="1200"/>
              <a:t>를 </a:t>
            </a:r>
            <a:r>
              <a:rPr lang="en-US" altLang="ko-KR" sz="1200"/>
              <a:t>initialize</a:t>
            </a:r>
            <a:r>
              <a:rPr lang="ko-KR" altLang="en-US" sz="1200"/>
              <a:t>해줘야한다</a:t>
            </a:r>
            <a:r>
              <a:rPr lang="en-US" altLang="ko-KR" sz="1200"/>
              <a:t>. </a:t>
            </a:r>
          </a:p>
          <a:p>
            <a:endParaRPr lang="en-US" altLang="ko-KR" sz="1200"/>
          </a:p>
          <a:p>
            <a:r>
              <a:rPr lang="en-US" altLang="ko-KR" sz="1200">
                <a:highlight>
                  <a:srgbClr val="FFFF00"/>
                </a:highlight>
              </a:rPr>
              <a:t>Q. </a:t>
            </a:r>
            <a:r>
              <a:rPr lang="ko-KR" altLang="en-US" sz="1200">
                <a:highlight>
                  <a:srgbClr val="FFFF00"/>
                </a:highlight>
              </a:rPr>
              <a:t>왜 </a:t>
            </a:r>
            <a:r>
              <a:rPr lang="en-US" altLang="ko-KR" sz="1200">
                <a:highlight>
                  <a:srgbClr val="FFFF00"/>
                </a:highlight>
              </a:rPr>
              <a:t>ResetActiveMap()</a:t>
            </a:r>
            <a:r>
              <a:rPr lang="ko-KR" altLang="en-US" sz="1200">
                <a:highlight>
                  <a:srgbClr val="FFFF00"/>
                </a:highlight>
              </a:rPr>
              <a:t>을 해줘야하는 거지</a:t>
            </a:r>
            <a:r>
              <a:rPr lang="en-US" altLang="ko-KR" sz="1200">
                <a:highlight>
                  <a:srgbClr val="FFFF00"/>
                </a:highlight>
              </a:rPr>
              <a:t>?</a:t>
            </a:r>
            <a:endParaRPr lang="en-US" altLang="ko-KR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6972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9213478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8400345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2830990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680577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60149"/>
            <a:ext cx="5153891" cy="600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338487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imuBias</a:t>
            </a:r>
            <a:r>
              <a:rPr lang="ko-KR" altLang="en-US" sz="1200" dirty="0"/>
              <a:t> 값을 이전 </a:t>
            </a:r>
            <a:r>
              <a:rPr lang="en-US" altLang="ko-KR" sz="1200" dirty="0" err="1"/>
              <a:t>previos</a:t>
            </a:r>
            <a:r>
              <a:rPr lang="en-US" altLang="ko-KR" sz="1200" dirty="0"/>
              <a:t> frame</a:t>
            </a:r>
            <a:r>
              <a:rPr lang="ko-KR" altLang="en-US" sz="1200" dirty="0"/>
              <a:t>의 </a:t>
            </a:r>
            <a:r>
              <a:rPr lang="en-US" altLang="ko-KR" sz="1200" dirty="0"/>
              <a:t>class object</a:t>
            </a:r>
            <a:r>
              <a:rPr lang="ko-KR" altLang="en-US" sz="1200" dirty="0"/>
              <a:t>에서 가져오기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6326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9213478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8400345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2830990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680577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09420"/>
            <a:ext cx="5153891" cy="10836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125833"/>
            <a:ext cx="478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이미지가 </a:t>
            </a:r>
            <a:r>
              <a:rPr lang="ko-KR" altLang="en-US" sz="1200" dirty="0" err="1"/>
              <a:t>들어온게</a:t>
            </a:r>
            <a:r>
              <a:rPr lang="ko-KR" altLang="en-US" sz="1200" dirty="0"/>
              <a:t> 아직 없으면 </a:t>
            </a:r>
            <a:r>
              <a:rPr lang="en-US" altLang="ko-KR" sz="1200" dirty="0"/>
              <a:t>state</a:t>
            </a:r>
            <a:r>
              <a:rPr lang="ko-KR" altLang="en-US" sz="1200" dirty="0"/>
              <a:t>를 </a:t>
            </a:r>
            <a:r>
              <a:rPr lang="en-US" altLang="ko-KR" sz="1200" dirty="0"/>
              <a:t>NOT_INITIALIZED</a:t>
            </a:r>
            <a:r>
              <a:rPr lang="ko-KR" altLang="en-US" sz="1200" dirty="0"/>
              <a:t>로 바꾸기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</a:t>
            </a:r>
            <a:r>
              <a:rPr lang="en-US" altLang="ko-KR" sz="1200" dirty="0" err="1"/>
              <a:t>mLastProcessedState</a:t>
            </a:r>
            <a:r>
              <a:rPr lang="en-US" altLang="ko-KR" sz="1200" dirty="0"/>
              <a:t> 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mState</a:t>
            </a:r>
            <a:r>
              <a:rPr lang="en-US" altLang="ko-KR" sz="1200" dirty="0"/>
              <a:t> </a:t>
            </a:r>
            <a:r>
              <a:rPr lang="ko-KR" altLang="en-US" sz="1200" dirty="0"/>
              <a:t>넣기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9856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9213478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8400345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2830990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680577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983013"/>
            <a:ext cx="5153891" cy="32143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57585"/>
            <a:ext cx="4787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mbCreatedMap</a:t>
            </a:r>
            <a:r>
              <a:rPr lang="ko-KR" altLang="en-US" sz="1200" dirty="0"/>
              <a:t> </a:t>
            </a:r>
            <a:r>
              <a:rPr lang="en-US" altLang="ko-KR" sz="1200" dirty="0" err="1"/>
              <a:t>boolean</a:t>
            </a:r>
            <a:r>
              <a:rPr lang="ko-KR" altLang="en-US" sz="1200" dirty="0"/>
              <a:t>에서 </a:t>
            </a:r>
            <a:r>
              <a:rPr lang="en-US" altLang="ko-KR" sz="1200" dirty="0"/>
              <a:t>map</a:t>
            </a:r>
            <a:r>
              <a:rPr lang="ko-KR" altLang="en-US" sz="1200" dirty="0"/>
              <a:t>이 생성되지 않았으면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preintegrateIMU</a:t>
            </a:r>
            <a:r>
              <a:rPr lang="en-US" altLang="ko-KR" sz="1200" dirty="0"/>
              <a:t>() function</a:t>
            </a:r>
            <a:r>
              <a:rPr lang="ko-KR" altLang="en-US" sz="1200" dirty="0"/>
              <a:t>을 실행한다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D025BF-D4CB-4EE3-A8E9-9D319BE4C5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2445" y="4207976"/>
            <a:ext cx="3326839" cy="588348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ABC802D6-C6A5-48F1-A3A8-84DBEAD3DF27}"/>
              </a:ext>
            </a:extLst>
          </p:cNvPr>
          <p:cNvSpPr txBox="1"/>
          <p:nvPr/>
        </p:nvSpPr>
        <p:spPr>
          <a:xfrm>
            <a:off x="7755232" y="3813992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PreintegrateIMU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1391~1499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22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3390489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78211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17959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Relative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88498"/>
            <a:ext cx="5153891" cy="4237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169703"/>
            <a:ext cx="47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lock map mutex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8274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22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3390489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78211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17959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86597"/>
            <a:ext cx="5153891" cy="14038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43417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</a:t>
            </a:r>
            <a:r>
              <a:rPr lang="ko-KR" altLang="en-US" sz="1200" dirty="0"/>
              <a:t>이 변화했을 때</a:t>
            </a:r>
            <a:r>
              <a:rPr lang="en-US" altLang="ko-KR" sz="1200" dirty="0"/>
              <a:t>, map</a:t>
            </a:r>
            <a:r>
              <a:rPr lang="ko-KR" altLang="en-US" sz="1200" dirty="0"/>
              <a:t>이 몇 번 바뀌었는지에 대한 </a:t>
            </a:r>
            <a:r>
              <a:rPr lang="en-US" altLang="ko-KR" sz="1200" dirty="0"/>
              <a:t>index</a:t>
            </a:r>
            <a:r>
              <a:rPr lang="ko-KR" altLang="en-US" sz="1200" dirty="0"/>
              <a:t>를 저장한다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If </a:t>
            </a:r>
            <a:r>
              <a:rPr lang="ko-KR" altLang="en-US" sz="1200" dirty="0"/>
              <a:t>문의 </a:t>
            </a:r>
            <a:r>
              <a:rPr lang="en-US" altLang="ko-KR" sz="1200" dirty="0"/>
              <a:t>condition</a:t>
            </a:r>
            <a:r>
              <a:rPr lang="ko-KR" altLang="en-US" sz="1200" dirty="0"/>
              <a:t>이 </a:t>
            </a:r>
            <a:r>
              <a:rPr lang="en-US" altLang="ko-KR" sz="1200" dirty="0"/>
              <a:t>true</a:t>
            </a:r>
            <a:r>
              <a:rPr lang="ko-KR" altLang="en-US" sz="1200" dirty="0"/>
              <a:t>이면 </a:t>
            </a:r>
            <a:r>
              <a:rPr lang="en-US" altLang="ko-KR" sz="1200" dirty="0"/>
              <a:t>map update</a:t>
            </a:r>
            <a:r>
              <a:rPr lang="ko-KR" altLang="en-US" sz="1200" dirty="0"/>
              <a:t>가 생긴 것이다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A5E9DF-F6F6-41B7-9313-7F1D1E757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0135" y="2520950"/>
            <a:ext cx="3355830" cy="3962400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40572003-8AF6-4DA2-8EF5-12612ADD29BA}"/>
              </a:ext>
            </a:extLst>
          </p:cNvPr>
          <p:cNvSpPr txBox="1"/>
          <p:nvPr/>
        </p:nvSpPr>
        <p:spPr>
          <a:xfrm>
            <a:off x="7755232" y="2171892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Map.cc – functions: line 468~490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642465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1891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561981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959460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07329"/>
            <a:ext cx="5153891" cy="16318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074730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Initialization </a:t>
            </a:r>
            <a:r>
              <a:rPr lang="ko-KR" altLang="en-US" sz="1200" dirty="0"/>
              <a:t>과정임</a:t>
            </a:r>
            <a:r>
              <a:rPr lang="en-US" altLang="ko-KR" sz="1200" dirty="0"/>
              <a:t>. </a:t>
            </a:r>
            <a:r>
              <a:rPr lang="ko-KR" altLang="en-US" sz="1200" dirty="0"/>
              <a:t>먼저 </a:t>
            </a:r>
            <a:r>
              <a:rPr lang="en-US" altLang="ko-KR" sz="1200" dirty="0" err="1"/>
              <a:t>MonocularInitialization</a:t>
            </a:r>
            <a:r>
              <a:rPr lang="en-US" altLang="ko-KR" sz="1200" dirty="0"/>
              <a:t>()</a:t>
            </a:r>
            <a:r>
              <a:rPr lang="ko-KR" altLang="en-US" sz="1200" dirty="0"/>
              <a:t>부터 진행함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5435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642465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1891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561981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959460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07329"/>
            <a:ext cx="5153891" cy="16318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074730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Initialization </a:t>
            </a:r>
            <a:r>
              <a:rPr lang="ko-KR" altLang="en-US" sz="1200" dirty="0"/>
              <a:t>과정임</a:t>
            </a:r>
            <a:r>
              <a:rPr lang="en-US" altLang="ko-KR" sz="1200" dirty="0"/>
              <a:t>. </a:t>
            </a:r>
            <a:r>
              <a:rPr lang="ko-KR" altLang="en-US" sz="1200" dirty="0"/>
              <a:t>먼저 </a:t>
            </a:r>
            <a:r>
              <a:rPr lang="en-US" altLang="ko-KR" sz="1200" dirty="0" err="1"/>
              <a:t>MonocularInitialization</a:t>
            </a:r>
            <a:r>
              <a:rPr lang="en-US" altLang="ko-KR" sz="1200" dirty="0"/>
              <a:t>()</a:t>
            </a:r>
            <a:r>
              <a:rPr lang="ko-KR" altLang="en-US" sz="1200" dirty="0"/>
              <a:t>부터 진행함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4A3FCE-C95E-488A-8F7E-3D3A3986C302}"/>
              </a:ext>
            </a:extLst>
          </p:cNvPr>
          <p:cNvSpPr/>
          <p:nvPr/>
        </p:nvSpPr>
        <p:spPr>
          <a:xfrm rot="20146668">
            <a:off x="862353" y="1510924"/>
            <a:ext cx="10088054" cy="2656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900"/>
              <a:t>TO DO</a:t>
            </a:r>
            <a:endParaRPr lang="ko-KR" altLang="en-US" sz="19900"/>
          </a:p>
        </p:txBody>
      </p:sp>
    </p:spTree>
    <p:extLst>
      <p:ext uri="{BB962C8B-B14F-4D97-AF65-F5344CB8AC3E}">
        <p14:creationId xmlns:p14="http://schemas.microsoft.com/office/powerpoint/2010/main" val="87332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11048</TotalTime>
  <Words>24242</Words>
  <Application>Microsoft Office PowerPoint</Application>
  <PresentationFormat>와이드스크린</PresentationFormat>
  <Paragraphs>2794</Paragraphs>
  <Slides>314</Slides>
  <Notes>79</Notes>
  <HiddenSlides>2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314</vt:i4>
      </vt:variant>
    </vt:vector>
  </HeadingPairs>
  <TitlesOfParts>
    <vt:vector size="322" baseType="lpstr">
      <vt:lpstr>-apple-system</vt:lpstr>
      <vt:lpstr>맑은 고딕</vt:lpstr>
      <vt:lpstr>Arial</vt:lpstr>
      <vt:lpstr>Consolas</vt:lpstr>
      <vt:lpstr>Helvetica</vt:lpstr>
      <vt:lpstr>Times New Roman</vt:lpstr>
      <vt:lpstr>Wingdings</vt:lpstr>
      <vt:lpstr>Office 테마</vt:lpstr>
      <vt:lpstr>ORB SLAM3 코드 스터디</vt:lpstr>
      <vt:lpstr>How To Study ...</vt:lpstr>
      <vt:lpstr>ORB SLAM 3의 system 구성</vt:lpstr>
      <vt:lpstr>Part 0: Main()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Thread 구성 summary</vt:lpstr>
      <vt:lpstr>Thread 구성 summary</vt:lpstr>
      <vt:lpstr>Thread 구성 summary</vt:lpstr>
      <vt:lpstr>Part 0: Main() – System Initialization</vt:lpstr>
      <vt:lpstr>Part 0: Main() – System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ROS Callback Initalization</vt:lpstr>
      <vt:lpstr>Part 0: Main() – ROS Callback Initalization</vt:lpstr>
      <vt:lpstr>Part 0: Main() – Start Tracking Thread</vt:lpstr>
      <vt:lpstr>Part 0: Main() – Start Tracking Thread</vt:lpstr>
      <vt:lpstr>Part 1: Tracking – Frame &amp; IMU synchronization</vt:lpstr>
      <vt:lpstr>Part 1: Tracking – Frame &amp; IMU synchronization</vt:lpstr>
      <vt:lpstr>Part 1: Tracking – Frame &amp; IMU synchronization</vt:lpstr>
      <vt:lpstr>Part 1: Tracking – Frame &amp; IMU synchronization</vt:lpstr>
      <vt:lpstr>Part 1: Tracking – Frame &amp; IMU synchronization</vt:lpstr>
      <vt:lpstr>Part 1: Tracking – Frame Processing</vt:lpstr>
      <vt:lpstr>Part 1: Tracking – Pass relevant Image, IMU, and time to next step </vt:lpstr>
      <vt:lpstr>Part 1: Tracking – Pass relevant Image, IMU, and time to next step </vt:lpstr>
      <vt:lpstr>Part 1: Tracking – Viewer GUI에서 mode setting checker </vt:lpstr>
      <vt:lpstr>Part 1: Tracking – Viewer GUI에서 mode setting checker </vt:lpstr>
      <vt:lpstr>Part 1: Tracking – Viewer GUI에서 mode setting checker </vt:lpstr>
      <vt:lpstr>Part 1: Tracking – Viewer GUI에서 mode setting checker </vt:lpstr>
      <vt:lpstr>SLAM Mode vs Localization Mode</vt:lpstr>
      <vt:lpstr>Part 1: Tracking – Viewer GUI에서 mode setting checker </vt:lpstr>
      <vt:lpstr>Part 1: Tracking – mpTracker에게 IMU data 전달</vt:lpstr>
      <vt:lpstr>Part 1: Tracking – 그 다음 process 시작하기 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Undistort ORB features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Relative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Part 1: Tracking – Track Local Map</vt:lpstr>
      <vt:lpstr>Part 1: Tracking – Track Local Map</vt:lpstr>
      <vt:lpstr>Part 1: Tracking – Track Local Map</vt:lpstr>
      <vt:lpstr>Part 1: Tracking – Track Local Map</vt:lpstr>
      <vt:lpstr>Part 1: Tracking – Track Local Map</vt:lpstr>
      <vt:lpstr>Part 1: Tracking – Track Local Map</vt:lpstr>
      <vt:lpstr>Part 1: Tracking – Track Local Map</vt:lpstr>
      <vt:lpstr>PowerPoint 프레젠테이션</vt:lpstr>
      <vt:lpstr>Part 1: Tracking – Track Local Map</vt:lpstr>
      <vt:lpstr>Part 1: Tracking – Track Local Map (A/S 파트)</vt:lpstr>
      <vt:lpstr>Part 1: Tracking – Track Local Map (A/S 파트)</vt:lpstr>
      <vt:lpstr>Part 1: Tracking – Track Local Map (A/S 파트)</vt:lpstr>
      <vt:lpstr>Part 1: Tracking – Track Local Map (A/S 파트)</vt:lpstr>
      <vt:lpstr>Part 1: Tracking – Track Local Map (A/S 파트)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The End of Tracking Thread !</vt:lpstr>
      <vt:lpstr>Part 2: Local Mapping</vt:lpstr>
      <vt:lpstr>Part 2: Local Mapping</vt:lpstr>
      <vt:lpstr>Part 2: Local Mapping</vt:lpstr>
      <vt:lpstr>Part 2: Local Mapping</vt:lpstr>
      <vt:lpstr>Part 2: Local Mapping</vt:lpstr>
      <vt:lpstr>Part 2: Local Mapping</vt:lpstr>
      <vt:lpstr>Part 2: Local Mapping</vt:lpstr>
      <vt:lpstr>Part 2: Local Mapping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Recent MapPoints Culling</vt:lpstr>
      <vt:lpstr>Part 2: Local Mapping – Recent MapPoints Culling</vt:lpstr>
      <vt:lpstr>Part 2: Local Mapping – Recent MapPoints Culling</vt:lpstr>
      <vt:lpstr>Part 2: Local Mapping – Recent MapPoints Culling</vt:lpstr>
      <vt:lpstr>Part 2: Local Mapping – Recent MapPoints Culling</vt:lpstr>
      <vt:lpstr>Part 2: Local Mapping – Recent MapPoints Culling</vt:lpstr>
      <vt:lpstr>Part 2: Local Mapping – Recent MapPoints Culling</vt:lpstr>
      <vt:lpstr>Part 2: Local Mapping – New Map Point Creation </vt:lpstr>
      <vt:lpstr>Part 2: Local Mapping – New Map Point Creation </vt:lpstr>
      <vt:lpstr>Part 2: Local Mapping – Local Bundle Adjustment</vt:lpstr>
      <vt:lpstr>Part 2: Local Mapping – New Map Point Creation </vt:lpstr>
      <vt:lpstr>Part 2: Local Mapping – New Map Point Creation 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IMU Initialization</vt:lpstr>
      <vt:lpstr>Part 2: Local Mapping – IMU Initialization</vt:lpstr>
      <vt:lpstr>Part 2: Local Mapping – IMU Initialization</vt:lpstr>
      <vt:lpstr>Part 2: Local Mapping – IMU Initialization</vt:lpstr>
      <vt:lpstr>Part 2: Local Mapping – Local KeyFrames Culling</vt:lpstr>
      <vt:lpstr>Part 2: Local Mapping – Local KeyFrames Culling</vt:lpstr>
      <vt:lpstr>Part 2: Local Mapping – Local KeyFrames Culling</vt:lpstr>
      <vt:lpstr>Part 2: Local Mapping – Local KeyFrames Culling</vt:lpstr>
      <vt:lpstr>Part 2: Local Mapping – IMU Scale Refinement</vt:lpstr>
      <vt:lpstr>Part 2: Local Mapping – IMU Scale Refinement</vt:lpstr>
      <vt:lpstr>Part 2: Local Mapping – IMU Scale Refinement</vt:lpstr>
      <vt:lpstr>Part 2: Local Mapping – IMU Scale Refinement</vt:lpstr>
      <vt:lpstr>Part 2: Local Mapping – IMU Scale Refinement</vt:lpstr>
      <vt:lpstr>Part 2: Local Mapping – IMU Scale Refinement</vt:lpstr>
      <vt:lpstr>The End of Local Mapping Thread !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번외: Thread Management</vt:lpstr>
      <vt:lpstr>Part 3: Loop &amp; Map Merging – Thread Initialization </vt:lpstr>
      <vt:lpstr>Part 3: Loop &amp; Map Merging – General Structure </vt:lpstr>
      <vt:lpstr>Part 3: Loop &amp; Map Merging – General Structure </vt:lpstr>
      <vt:lpstr>Part 3: Loop &amp; Map Merging – General Structure </vt:lpstr>
      <vt:lpstr>Part 3: Loop &amp; Map Merging – General Structure </vt:lpstr>
      <vt:lpstr>Part 3: Loop &amp; Map Merging – General Structure </vt:lpstr>
      <vt:lpstr>Part 3: Loop &amp; Map Merging – General Structure </vt:lpstr>
      <vt:lpstr>Part 3: Loop &amp; Map Merging – General Structure </vt:lpstr>
      <vt:lpstr>Part 3: Loop &amp; Map Merging – General Structure </vt:lpstr>
      <vt:lpstr>Part 3: Loop &amp; Map Merging – General Structure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Loop Correction &amp; Map Merging</vt:lpstr>
      <vt:lpstr>Part 3: Loop &amp; Map Merging – Map Merging</vt:lpstr>
      <vt:lpstr>Part 3: Loop &amp; Map Merging – Map Merging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  <vt:lpstr>Part 3: Loop &amp; Map Merging –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Sumin Hu</dc:creator>
  <cp:lastModifiedBy>Sumin Hu</cp:lastModifiedBy>
  <cp:revision>1930</cp:revision>
  <dcterms:created xsi:type="dcterms:W3CDTF">2021-07-22T08:07:20Z</dcterms:created>
  <dcterms:modified xsi:type="dcterms:W3CDTF">2021-09-01T08:10:31Z</dcterms:modified>
</cp:coreProperties>
</file>